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Raleway"/>
      <p:regular r:id="rId16"/>
      <p:bold r:id="rId17"/>
      <p:italic r:id="rId18"/>
      <p:boldItalic r:id="rId19"/>
    </p:embeddedFont>
    <p:embeddedFont>
      <p:font typeface="Inconsolata"/>
      <p:regular r:id="rId20"/>
      <p:bold r:id="rId21"/>
    </p:embeddedFont>
    <p:embeddedFont>
      <p:font typeface="Lato"/>
      <p:regular r:id="rId22"/>
      <p:bold r:id="rId23"/>
      <p:italic r:id="rId24"/>
      <p:boldItalic r:id="rId25"/>
    </p:embeddedFont>
    <p:embeddedFont>
      <p:font typeface="Montserrat Black"/>
      <p:bold r:id="rId26"/>
      <p:boldItalic r:id="rId27"/>
    </p:embeddedFont>
    <p:embeddedFont>
      <p:font typeface="Montserrat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Inconsolata-regular.fntdata"/><Relationship Id="rId22" Type="http://schemas.openxmlformats.org/officeDocument/2006/relationships/font" Target="fonts/Lato-regular.fntdata"/><Relationship Id="rId21" Type="http://schemas.openxmlformats.org/officeDocument/2006/relationships/font" Target="fonts/Inconsolata-bold.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Black-bold.fntdata"/><Relationship Id="rId25" Type="http://schemas.openxmlformats.org/officeDocument/2006/relationships/font" Target="fonts/Lato-boldItalic.fntdata"/><Relationship Id="rId28" Type="http://schemas.openxmlformats.org/officeDocument/2006/relationships/font" Target="fonts/MontserratLight-regular.fntdata"/><Relationship Id="rId27" Type="http://schemas.openxmlformats.org/officeDocument/2006/relationships/font" Target="fonts/MontserratBlack-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Light-boldItalic.fntdata"/><Relationship Id="rId30" Type="http://schemas.openxmlformats.org/officeDocument/2006/relationships/font" Target="fonts/MontserratLight-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a4a4942d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aa4a4942d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3aa4a4942d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p2"/>
          <p:cNvSpPr/>
          <p:nvPr/>
        </p:nvSpPr>
        <p:spPr>
          <a:xfrm>
            <a:off x="0" y="0"/>
            <a:ext cx="14630400" cy="780600"/>
          </a:xfrm>
          <a:prstGeom prst="rect">
            <a:avLst/>
          </a:prstGeom>
          <a:solidFill>
            <a:schemeClr val="l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15" name="Google Shape;15;p2"/>
          <p:cNvGrpSpPr/>
          <p:nvPr/>
        </p:nvGrpSpPr>
        <p:grpSpPr>
          <a:xfrm>
            <a:off x="1328810" y="1906009"/>
            <a:ext cx="1193264" cy="73322"/>
            <a:chOff x="4580561" y="2589004"/>
            <a:chExt cx="1064464" cy="25200"/>
          </a:xfrm>
        </p:grpSpPr>
        <p:sp>
          <p:nvSpPr>
            <p:cNvPr id="16" name="Google Shape;16;p2"/>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17" name="Google Shape;17;p2"/>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18" name="Google Shape;18;p2"/>
          <p:cNvSpPr txBox="1"/>
          <p:nvPr>
            <p:ph type="ctrTitle"/>
          </p:nvPr>
        </p:nvSpPr>
        <p:spPr>
          <a:xfrm>
            <a:off x="1167120" y="2115920"/>
            <a:ext cx="12300900" cy="2663400"/>
          </a:xfrm>
          <a:prstGeom prst="rect">
            <a:avLst/>
          </a:prstGeom>
        </p:spPr>
        <p:txBody>
          <a:bodyPr anchorCtr="0" anchor="t" bIns="146275" lIns="146275" spcFirstLastPara="1" rIns="146275" wrap="square" tIns="146275">
            <a:norm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p:txBody>
      </p:sp>
      <p:sp>
        <p:nvSpPr>
          <p:cNvPr id="19" name="Google Shape;19;p2"/>
          <p:cNvSpPr txBox="1"/>
          <p:nvPr>
            <p:ph idx="1" type="subTitle"/>
          </p:nvPr>
        </p:nvSpPr>
        <p:spPr>
          <a:xfrm>
            <a:off x="1167404" y="5076640"/>
            <a:ext cx="12300900" cy="865800"/>
          </a:xfrm>
          <a:prstGeom prst="rect">
            <a:avLst/>
          </a:prstGeom>
        </p:spPr>
        <p:txBody>
          <a:bodyPr anchorCtr="0" anchor="t" bIns="146275" lIns="146275" spcFirstLastPara="1" rIns="146275" wrap="square" tIns="146275">
            <a:normAutofit/>
          </a:bodyPr>
          <a:lstStyle>
            <a:lvl1pPr lvl="0">
              <a:lnSpc>
                <a:spcPct val="100000"/>
              </a:lnSpc>
              <a:spcBef>
                <a:spcPts val="0"/>
              </a:spcBef>
              <a:spcAft>
                <a:spcPts val="0"/>
              </a:spcAft>
              <a:buSzPts val="2600"/>
              <a:buNone/>
              <a:defRPr sz="2600"/>
            </a:lvl1pPr>
            <a:lvl2pPr lvl="1">
              <a:lnSpc>
                <a:spcPct val="100000"/>
              </a:lnSpc>
              <a:spcBef>
                <a:spcPts val="0"/>
              </a:spcBef>
              <a:spcAft>
                <a:spcPts val="0"/>
              </a:spcAft>
              <a:buSzPts val="2600"/>
              <a:buNone/>
              <a:defRPr sz="2600"/>
            </a:lvl2pPr>
            <a:lvl3pPr lvl="2">
              <a:lnSpc>
                <a:spcPct val="100000"/>
              </a:lnSpc>
              <a:spcBef>
                <a:spcPts val="0"/>
              </a:spcBef>
              <a:spcAft>
                <a:spcPts val="0"/>
              </a:spcAft>
              <a:buSzPts val="2600"/>
              <a:buNone/>
              <a:defRPr sz="2600"/>
            </a:lvl3pPr>
            <a:lvl4pPr lvl="3">
              <a:lnSpc>
                <a:spcPct val="100000"/>
              </a:lnSpc>
              <a:spcBef>
                <a:spcPts val="0"/>
              </a:spcBef>
              <a:spcAft>
                <a:spcPts val="0"/>
              </a:spcAft>
              <a:buSzPts val="2600"/>
              <a:buNone/>
              <a:defRPr sz="2600"/>
            </a:lvl4pPr>
            <a:lvl5pPr lvl="4">
              <a:lnSpc>
                <a:spcPct val="100000"/>
              </a:lnSpc>
              <a:spcBef>
                <a:spcPts val="0"/>
              </a:spcBef>
              <a:spcAft>
                <a:spcPts val="0"/>
              </a:spcAft>
              <a:buSzPts val="2600"/>
              <a:buNone/>
              <a:defRPr sz="2600"/>
            </a:lvl5pPr>
            <a:lvl6pPr lvl="5">
              <a:lnSpc>
                <a:spcPct val="100000"/>
              </a:lnSpc>
              <a:spcBef>
                <a:spcPts val="0"/>
              </a:spcBef>
              <a:spcAft>
                <a:spcPts val="0"/>
              </a:spcAft>
              <a:buSzPts val="2600"/>
              <a:buNone/>
              <a:defRPr sz="2600"/>
            </a:lvl6pPr>
            <a:lvl7pPr lvl="6">
              <a:lnSpc>
                <a:spcPct val="100000"/>
              </a:lnSpc>
              <a:spcBef>
                <a:spcPts val="0"/>
              </a:spcBef>
              <a:spcAft>
                <a:spcPts val="0"/>
              </a:spcAft>
              <a:buSzPts val="2600"/>
              <a:buNone/>
              <a:defRPr sz="2600"/>
            </a:lvl7pPr>
            <a:lvl8pPr lvl="7">
              <a:lnSpc>
                <a:spcPct val="100000"/>
              </a:lnSpc>
              <a:spcBef>
                <a:spcPts val="0"/>
              </a:spcBef>
              <a:spcAft>
                <a:spcPts val="0"/>
              </a:spcAft>
              <a:buSzPts val="2600"/>
              <a:buNone/>
              <a:defRPr sz="2600"/>
            </a:lvl8pPr>
            <a:lvl9pPr lvl="8">
              <a:lnSpc>
                <a:spcPct val="100000"/>
              </a:lnSpc>
              <a:spcBef>
                <a:spcPts val="0"/>
              </a:spcBef>
              <a:spcAft>
                <a:spcPts val="0"/>
              </a:spcAft>
              <a:buSzPts val="2600"/>
              <a:buNone/>
              <a:defRPr sz="2600"/>
            </a:lvl9pPr>
          </a:lstStyle>
          <a:p/>
        </p:txBody>
      </p:sp>
      <p:sp>
        <p:nvSpPr>
          <p:cNvPr id="20" name="Google Shape;20;p2"/>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7" name="Shape 77"/>
        <p:cNvGrpSpPr/>
        <p:nvPr/>
      </p:nvGrpSpPr>
      <p:grpSpPr>
        <a:xfrm>
          <a:off x="0" y="0"/>
          <a:ext cx="0" cy="0"/>
          <a:chOff x="0" y="0"/>
          <a:chExt cx="0" cy="0"/>
        </a:xfrm>
      </p:grpSpPr>
      <p:grpSp>
        <p:nvGrpSpPr>
          <p:cNvPr id="78" name="Google Shape;78;p11"/>
          <p:cNvGrpSpPr/>
          <p:nvPr/>
        </p:nvGrpSpPr>
        <p:grpSpPr>
          <a:xfrm>
            <a:off x="1328810" y="6670608"/>
            <a:ext cx="1193264" cy="73322"/>
            <a:chOff x="4580561" y="2589004"/>
            <a:chExt cx="1064464" cy="25200"/>
          </a:xfrm>
        </p:grpSpPr>
        <p:sp>
          <p:nvSpPr>
            <p:cNvPr id="79" name="Google Shape;79;p11"/>
            <p:cNvSpPr/>
            <p:nvPr/>
          </p:nvSpPr>
          <p:spPr>
            <a:xfrm rot="-5400000">
              <a:off x="5366325" y="2335504"/>
              <a:ext cx="25200" cy="532200"/>
            </a:xfrm>
            <a:prstGeom prst="rect">
              <a:avLst/>
            </a:prstGeom>
            <a:solidFill>
              <a:schemeClr val="l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80" name="Google Shape;80;p11"/>
            <p:cNvSpPr/>
            <p:nvPr/>
          </p:nvSpPr>
          <p:spPr>
            <a:xfrm rot="-5400000">
              <a:off x="4836311" y="2333254"/>
              <a:ext cx="25200" cy="536700"/>
            </a:xfrm>
            <a:prstGeom prst="rect">
              <a:avLst/>
            </a:prstGeom>
            <a:solidFill>
              <a:schemeClr val="l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81" name="Google Shape;81;p11"/>
          <p:cNvSpPr txBox="1"/>
          <p:nvPr>
            <p:ph hasCustomPrompt="1" type="title"/>
          </p:nvPr>
        </p:nvSpPr>
        <p:spPr>
          <a:xfrm>
            <a:off x="1167120" y="1174320"/>
            <a:ext cx="12301500" cy="1991400"/>
          </a:xfrm>
          <a:prstGeom prst="rect">
            <a:avLst/>
          </a:prstGeom>
        </p:spPr>
        <p:txBody>
          <a:bodyPr anchorCtr="0" anchor="t" bIns="146275" lIns="146275" spcFirstLastPara="1" rIns="146275" wrap="square" tIns="146275">
            <a:normAutofit/>
          </a:bodyPr>
          <a:lstStyle>
            <a:lvl1pPr lvl="0">
              <a:spcBef>
                <a:spcPts val="0"/>
              </a:spcBef>
              <a:spcAft>
                <a:spcPts val="0"/>
              </a:spcAft>
              <a:buClr>
                <a:schemeClr val="lt1"/>
              </a:buClr>
              <a:buSzPts val="12800"/>
              <a:buNone/>
              <a:defRPr sz="12800">
                <a:solidFill>
                  <a:schemeClr val="lt1"/>
                </a:solidFill>
              </a:defRPr>
            </a:lvl1pPr>
            <a:lvl2pPr lvl="1">
              <a:spcBef>
                <a:spcPts val="0"/>
              </a:spcBef>
              <a:spcAft>
                <a:spcPts val="0"/>
              </a:spcAft>
              <a:buClr>
                <a:schemeClr val="lt1"/>
              </a:buClr>
              <a:buSzPts val="12800"/>
              <a:buNone/>
              <a:defRPr sz="12800">
                <a:solidFill>
                  <a:schemeClr val="lt1"/>
                </a:solidFill>
              </a:defRPr>
            </a:lvl2pPr>
            <a:lvl3pPr lvl="2">
              <a:spcBef>
                <a:spcPts val="0"/>
              </a:spcBef>
              <a:spcAft>
                <a:spcPts val="0"/>
              </a:spcAft>
              <a:buClr>
                <a:schemeClr val="lt1"/>
              </a:buClr>
              <a:buSzPts val="12800"/>
              <a:buNone/>
              <a:defRPr sz="12800">
                <a:solidFill>
                  <a:schemeClr val="lt1"/>
                </a:solidFill>
              </a:defRPr>
            </a:lvl3pPr>
            <a:lvl4pPr lvl="3">
              <a:spcBef>
                <a:spcPts val="0"/>
              </a:spcBef>
              <a:spcAft>
                <a:spcPts val="0"/>
              </a:spcAft>
              <a:buClr>
                <a:schemeClr val="lt1"/>
              </a:buClr>
              <a:buSzPts val="12800"/>
              <a:buNone/>
              <a:defRPr sz="12800">
                <a:solidFill>
                  <a:schemeClr val="lt1"/>
                </a:solidFill>
              </a:defRPr>
            </a:lvl4pPr>
            <a:lvl5pPr lvl="4">
              <a:spcBef>
                <a:spcPts val="0"/>
              </a:spcBef>
              <a:spcAft>
                <a:spcPts val="0"/>
              </a:spcAft>
              <a:buClr>
                <a:schemeClr val="lt1"/>
              </a:buClr>
              <a:buSzPts val="12800"/>
              <a:buNone/>
              <a:defRPr sz="12800">
                <a:solidFill>
                  <a:schemeClr val="lt1"/>
                </a:solidFill>
              </a:defRPr>
            </a:lvl5pPr>
            <a:lvl6pPr lvl="5">
              <a:spcBef>
                <a:spcPts val="0"/>
              </a:spcBef>
              <a:spcAft>
                <a:spcPts val="0"/>
              </a:spcAft>
              <a:buClr>
                <a:schemeClr val="lt1"/>
              </a:buClr>
              <a:buSzPts val="12800"/>
              <a:buNone/>
              <a:defRPr sz="12800">
                <a:solidFill>
                  <a:schemeClr val="lt1"/>
                </a:solidFill>
              </a:defRPr>
            </a:lvl6pPr>
            <a:lvl7pPr lvl="6">
              <a:spcBef>
                <a:spcPts val="0"/>
              </a:spcBef>
              <a:spcAft>
                <a:spcPts val="0"/>
              </a:spcAft>
              <a:buClr>
                <a:schemeClr val="lt1"/>
              </a:buClr>
              <a:buSzPts val="12800"/>
              <a:buNone/>
              <a:defRPr sz="12800">
                <a:solidFill>
                  <a:schemeClr val="lt1"/>
                </a:solidFill>
              </a:defRPr>
            </a:lvl7pPr>
            <a:lvl8pPr lvl="7">
              <a:spcBef>
                <a:spcPts val="0"/>
              </a:spcBef>
              <a:spcAft>
                <a:spcPts val="0"/>
              </a:spcAft>
              <a:buClr>
                <a:schemeClr val="lt1"/>
              </a:buClr>
              <a:buSzPts val="12800"/>
              <a:buNone/>
              <a:defRPr sz="12800">
                <a:solidFill>
                  <a:schemeClr val="lt1"/>
                </a:solidFill>
              </a:defRPr>
            </a:lvl8pPr>
            <a:lvl9pPr lvl="8">
              <a:spcBef>
                <a:spcPts val="0"/>
              </a:spcBef>
              <a:spcAft>
                <a:spcPts val="0"/>
              </a:spcAft>
              <a:buClr>
                <a:schemeClr val="lt1"/>
              </a:buClr>
              <a:buSzPts val="12800"/>
              <a:buNone/>
              <a:defRPr sz="12800">
                <a:solidFill>
                  <a:schemeClr val="lt1"/>
                </a:solidFill>
              </a:defRPr>
            </a:lvl9pPr>
          </a:lstStyle>
          <a:p>
            <a:r>
              <a:t>xx%</a:t>
            </a:r>
          </a:p>
        </p:txBody>
      </p:sp>
      <p:sp>
        <p:nvSpPr>
          <p:cNvPr id="82" name="Google Shape;82;p11"/>
          <p:cNvSpPr txBox="1"/>
          <p:nvPr>
            <p:ph idx="1" type="body"/>
          </p:nvPr>
        </p:nvSpPr>
        <p:spPr>
          <a:xfrm>
            <a:off x="1167120" y="3636621"/>
            <a:ext cx="12301500" cy="25287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Clr>
                <a:schemeClr val="lt1"/>
              </a:buClr>
              <a:buSzPts val="2100"/>
              <a:buChar char="●"/>
              <a:defRPr>
                <a:solidFill>
                  <a:schemeClr val="lt1"/>
                </a:solidFill>
              </a:defRPr>
            </a:lvl1pPr>
            <a:lvl2pPr indent="-342900" lvl="1" marL="914400">
              <a:spcBef>
                <a:spcPts val="0"/>
              </a:spcBef>
              <a:spcAft>
                <a:spcPts val="0"/>
              </a:spcAft>
              <a:buClr>
                <a:schemeClr val="lt1"/>
              </a:buClr>
              <a:buSzPts val="1800"/>
              <a:buChar char="○"/>
              <a:defRPr>
                <a:solidFill>
                  <a:schemeClr val="lt1"/>
                </a:solidFill>
              </a:defRPr>
            </a:lvl2pPr>
            <a:lvl3pPr indent="-342900" lvl="2" marL="1371600">
              <a:spcBef>
                <a:spcPts val="0"/>
              </a:spcBef>
              <a:spcAft>
                <a:spcPts val="0"/>
              </a:spcAft>
              <a:buClr>
                <a:schemeClr val="lt1"/>
              </a:buClr>
              <a:buSzPts val="1800"/>
              <a:buChar char="■"/>
              <a:defRPr>
                <a:solidFill>
                  <a:schemeClr val="lt1"/>
                </a:solidFill>
              </a:defRPr>
            </a:lvl3pPr>
            <a:lvl4pPr indent="-342900" lvl="3" marL="1828800">
              <a:spcBef>
                <a:spcPts val="0"/>
              </a:spcBef>
              <a:spcAft>
                <a:spcPts val="0"/>
              </a:spcAft>
              <a:buClr>
                <a:schemeClr val="lt1"/>
              </a:buClr>
              <a:buSzPts val="1800"/>
              <a:buChar char="●"/>
              <a:defRPr>
                <a:solidFill>
                  <a:schemeClr val="lt1"/>
                </a:solidFill>
              </a:defRPr>
            </a:lvl4pPr>
            <a:lvl5pPr indent="-342900" lvl="4" marL="2286000">
              <a:spcBef>
                <a:spcPts val="0"/>
              </a:spcBef>
              <a:spcAft>
                <a:spcPts val="0"/>
              </a:spcAft>
              <a:buClr>
                <a:schemeClr val="lt1"/>
              </a:buClr>
              <a:buSzPts val="1800"/>
              <a:buChar char="○"/>
              <a:defRPr>
                <a:solidFill>
                  <a:schemeClr val="lt1"/>
                </a:solidFill>
              </a:defRPr>
            </a:lvl5pPr>
            <a:lvl6pPr indent="-342900" lvl="5" marL="2743200">
              <a:spcBef>
                <a:spcPts val="0"/>
              </a:spcBef>
              <a:spcAft>
                <a:spcPts val="0"/>
              </a:spcAft>
              <a:buClr>
                <a:schemeClr val="lt1"/>
              </a:buClr>
              <a:buSzPts val="1800"/>
              <a:buChar char="■"/>
              <a:defRPr>
                <a:solidFill>
                  <a:schemeClr val="lt1"/>
                </a:solidFill>
              </a:defRPr>
            </a:lvl6pPr>
            <a:lvl7pPr indent="-342900" lvl="6" marL="3200400">
              <a:spcBef>
                <a:spcPts val="0"/>
              </a:spcBef>
              <a:spcAft>
                <a:spcPts val="0"/>
              </a:spcAft>
              <a:buClr>
                <a:schemeClr val="lt1"/>
              </a:buClr>
              <a:buSzPts val="1800"/>
              <a:buChar char="●"/>
              <a:defRPr>
                <a:solidFill>
                  <a:schemeClr val="lt1"/>
                </a:solidFill>
              </a:defRPr>
            </a:lvl7pPr>
            <a:lvl8pPr indent="-342900" lvl="7" marL="3657600">
              <a:spcBef>
                <a:spcPts val="0"/>
              </a:spcBef>
              <a:spcAft>
                <a:spcPts val="0"/>
              </a:spcAft>
              <a:buClr>
                <a:schemeClr val="lt1"/>
              </a:buClr>
              <a:buSzPts val="1800"/>
              <a:buChar char="○"/>
              <a:defRPr>
                <a:solidFill>
                  <a:schemeClr val="lt1"/>
                </a:solidFill>
              </a:defRPr>
            </a:lvl8pPr>
            <a:lvl9pPr indent="-342900" lvl="8" marL="4114800">
              <a:spcBef>
                <a:spcPts val="0"/>
              </a:spcBef>
              <a:spcAft>
                <a:spcPts val="0"/>
              </a:spcAft>
              <a:buClr>
                <a:schemeClr val="lt1"/>
              </a:buClr>
              <a:buSzPts val="1800"/>
              <a:buChar char="■"/>
              <a:defRPr>
                <a:solidFill>
                  <a:schemeClr val="lt1"/>
                </a:solidFill>
              </a:defRPr>
            </a:lvl9pPr>
          </a:lstStyle>
          <a:p/>
        </p:txBody>
      </p:sp>
      <p:sp>
        <p:nvSpPr>
          <p:cNvPr id="83" name="Google Shape;83;p11"/>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2"/>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86" name="Shape 86"/>
        <p:cNvGrpSpPr/>
        <p:nvPr/>
      </p:nvGrpSpPr>
      <p:grpSpPr>
        <a:xfrm>
          <a:off x="0" y="0"/>
          <a:ext cx="0" cy="0"/>
          <a:chOff x="0" y="0"/>
          <a:chExt cx="0" cy="0"/>
        </a:xfrm>
      </p:grpSpPr>
      <p:sp>
        <p:nvSpPr>
          <p:cNvPr id="87" name="Google Shape;87;p13"/>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9" name="Google Shape;89;p13">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90" name="Shape 90"/>
        <p:cNvGrpSpPr/>
        <p:nvPr/>
      </p:nvGrpSpPr>
      <p:grpSpPr>
        <a:xfrm>
          <a:off x="0" y="0"/>
          <a:ext cx="0" cy="0"/>
          <a:chOff x="0" y="0"/>
          <a:chExt cx="0" cy="0"/>
        </a:xfrm>
      </p:grpSpPr>
      <p:sp>
        <p:nvSpPr>
          <p:cNvPr id="91" name="Google Shape;91;p14"/>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3" name="Google Shape;93;p14">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94" name="Shape 94"/>
        <p:cNvGrpSpPr/>
        <p:nvPr/>
      </p:nvGrpSpPr>
      <p:grpSpPr>
        <a:xfrm>
          <a:off x="0" y="0"/>
          <a:ext cx="0" cy="0"/>
          <a:chOff x="0" y="0"/>
          <a:chExt cx="0" cy="0"/>
        </a:xfrm>
      </p:grpSpPr>
      <p:sp>
        <p:nvSpPr>
          <p:cNvPr id="95" name="Google Shape;95;p15"/>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7" name="Google Shape;97;p15">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98" name="Shape 98"/>
        <p:cNvGrpSpPr/>
        <p:nvPr/>
      </p:nvGrpSpPr>
      <p:grpSpPr>
        <a:xfrm>
          <a:off x="0" y="0"/>
          <a:ext cx="0" cy="0"/>
          <a:chOff x="0" y="0"/>
          <a:chExt cx="0" cy="0"/>
        </a:xfrm>
      </p:grpSpPr>
      <p:sp>
        <p:nvSpPr>
          <p:cNvPr id="99" name="Google Shape;99;p16"/>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1" name="Google Shape;101;p16">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102" name="Shape 102"/>
        <p:cNvGrpSpPr/>
        <p:nvPr/>
      </p:nvGrpSpPr>
      <p:grpSpPr>
        <a:xfrm>
          <a:off x="0" y="0"/>
          <a:ext cx="0" cy="0"/>
          <a:chOff x="0" y="0"/>
          <a:chExt cx="0" cy="0"/>
        </a:xfrm>
      </p:grpSpPr>
      <p:sp>
        <p:nvSpPr>
          <p:cNvPr id="103" name="Google Shape;103;p17"/>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7"/>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5" name="Google Shape;105;p17">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106" name="Shape 106"/>
        <p:cNvGrpSpPr/>
        <p:nvPr/>
      </p:nvGrpSpPr>
      <p:grpSpPr>
        <a:xfrm>
          <a:off x="0" y="0"/>
          <a:ext cx="0" cy="0"/>
          <a:chOff x="0" y="0"/>
          <a:chExt cx="0" cy="0"/>
        </a:xfrm>
      </p:grpSpPr>
      <p:sp>
        <p:nvSpPr>
          <p:cNvPr id="107" name="Google Shape;107;p18"/>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9" name="Google Shape;109;p18">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110" name="Shape 110"/>
        <p:cNvGrpSpPr/>
        <p:nvPr/>
      </p:nvGrpSpPr>
      <p:grpSpPr>
        <a:xfrm>
          <a:off x="0" y="0"/>
          <a:ext cx="0" cy="0"/>
          <a:chOff x="0" y="0"/>
          <a:chExt cx="0" cy="0"/>
        </a:xfrm>
      </p:grpSpPr>
      <p:sp>
        <p:nvSpPr>
          <p:cNvPr id="111" name="Google Shape;111;p19"/>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3" name="Google Shape;113;p19">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114" name="Shape 114"/>
        <p:cNvGrpSpPr/>
        <p:nvPr/>
      </p:nvGrpSpPr>
      <p:grpSpPr>
        <a:xfrm>
          <a:off x="0" y="0"/>
          <a:ext cx="0" cy="0"/>
          <a:chOff x="0" y="0"/>
          <a:chExt cx="0" cy="0"/>
        </a:xfrm>
      </p:grpSpPr>
      <p:sp>
        <p:nvSpPr>
          <p:cNvPr id="115" name="Google Shape;115;p20"/>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7" name="Google Shape;117;p20">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1" name="Shape 21"/>
        <p:cNvGrpSpPr/>
        <p:nvPr/>
      </p:nvGrpSpPr>
      <p:grpSpPr>
        <a:xfrm>
          <a:off x="0" y="0"/>
          <a:ext cx="0" cy="0"/>
          <a:chOff x="0" y="0"/>
          <a:chExt cx="0" cy="0"/>
        </a:xfrm>
      </p:grpSpPr>
      <p:grpSp>
        <p:nvGrpSpPr>
          <p:cNvPr id="22" name="Google Shape;22;p3"/>
          <p:cNvGrpSpPr/>
          <p:nvPr/>
        </p:nvGrpSpPr>
        <p:grpSpPr>
          <a:xfrm>
            <a:off x="1328810" y="1906009"/>
            <a:ext cx="1193264" cy="73322"/>
            <a:chOff x="4580561" y="2589004"/>
            <a:chExt cx="1064464" cy="25200"/>
          </a:xfrm>
        </p:grpSpPr>
        <p:sp>
          <p:nvSpPr>
            <p:cNvPr id="23" name="Google Shape;23;p3"/>
            <p:cNvSpPr/>
            <p:nvPr/>
          </p:nvSpPr>
          <p:spPr>
            <a:xfrm rot="-5400000">
              <a:off x="5366325" y="2335504"/>
              <a:ext cx="25200" cy="532200"/>
            </a:xfrm>
            <a:prstGeom prst="rect">
              <a:avLst/>
            </a:prstGeom>
            <a:solidFill>
              <a:schemeClr val="l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24" name="Google Shape;24;p3"/>
            <p:cNvSpPr/>
            <p:nvPr/>
          </p:nvSpPr>
          <p:spPr>
            <a:xfrm rot="-5400000">
              <a:off x="4836311" y="2333254"/>
              <a:ext cx="25200" cy="536700"/>
            </a:xfrm>
            <a:prstGeom prst="rect">
              <a:avLst/>
            </a:prstGeom>
            <a:solidFill>
              <a:schemeClr val="l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25" name="Google Shape;25;p3"/>
          <p:cNvSpPr txBox="1"/>
          <p:nvPr>
            <p:ph type="title"/>
          </p:nvPr>
        </p:nvSpPr>
        <p:spPr>
          <a:xfrm>
            <a:off x="1167120" y="2115920"/>
            <a:ext cx="12301500" cy="2429700"/>
          </a:xfrm>
          <a:prstGeom prst="rect">
            <a:avLst/>
          </a:prstGeom>
        </p:spPr>
        <p:txBody>
          <a:bodyPr anchorCtr="0" anchor="t" bIns="146275" lIns="146275" spcFirstLastPara="1" rIns="146275" wrap="square" tIns="146275">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p:txBody>
      </p:sp>
      <p:sp>
        <p:nvSpPr>
          <p:cNvPr id="26" name="Google Shape;26;p3"/>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118" name="Shape 118"/>
        <p:cNvGrpSpPr/>
        <p:nvPr/>
      </p:nvGrpSpPr>
      <p:grpSpPr>
        <a:xfrm>
          <a:off x="0" y="0"/>
          <a:ext cx="0" cy="0"/>
          <a:chOff x="0" y="0"/>
          <a:chExt cx="0" cy="0"/>
        </a:xfrm>
      </p:grpSpPr>
      <p:sp>
        <p:nvSpPr>
          <p:cNvPr id="119" name="Google Shape;119;p21"/>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1" name="Google Shape;121;p21">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122" name="Shape 122"/>
        <p:cNvGrpSpPr/>
        <p:nvPr/>
      </p:nvGrpSpPr>
      <p:grpSpPr>
        <a:xfrm>
          <a:off x="0" y="0"/>
          <a:ext cx="0" cy="0"/>
          <a:chOff x="0" y="0"/>
          <a:chExt cx="0" cy="0"/>
        </a:xfrm>
      </p:grpSpPr>
      <p:sp>
        <p:nvSpPr>
          <p:cNvPr id="123" name="Google Shape;123;p22"/>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0" y="0"/>
            <a:ext cx="14630400" cy="8229600"/>
          </a:xfrm>
          <a:prstGeom prst="rect">
            <a:avLst/>
          </a:prstGeom>
          <a:solidFill>
            <a:srgbClr val="F8EC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5" name="Google Shape;125;p22">
            <a:hlinkClick r:id="rId2"/>
          </p:cNvPr>
          <p:cNvPicPr preferRelativeResize="0"/>
          <p:nvPr/>
        </p:nvPicPr>
        <p:blipFill rotWithShape="1">
          <a:blip r:embed="rId3">
            <a:alphaModFix/>
          </a:blip>
          <a:srcRect b="0" l="0" r="0" t="0"/>
          <a:stretch/>
        </p:blipFill>
        <p:spPr>
          <a:xfrm>
            <a:off x="12839215" y="7749540"/>
            <a:ext cx="1722604"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29" name="Google Shape;29;p4"/>
          <p:cNvGrpSpPr/>
          <p:nvPr/>
        </p:nvGrpSpPr>
        <p:grpSpPr>
          <a:xfrm>
            <a:off x="1328810" y="1906009"/>
            <a:ext cx="1193264" cy="73322"/>
            <a:chOff x="4580561" y="2589004"/>
            <a:chExt cx="1064464" cy="25200"/>
          </a:xfrm>
        </p:grpSpPr>
        <p:sp>
          <p:nvSpPr>
            <p:cNvPr id="30" name="Google Shape;30;p4"/>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1" name="Google Shape;31;p4"/>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32" name="Google Shape;32;p4"/>
          <p:cNvSpPr txBox="1"/>
          <p:nvPr>
            <p:ph type="title"/>
          </p:nvPr>
        </p:nvSpPr>
        <p:spPr>
          <a:xfrm>
            <a:off x="1167120" y="2109840"/>
            <a:ext cx="12301800" cy="856200"/>
          </a:xfrm>
          <a:prstGeom prst="rect">
            <a:avLst/>
          </a:prstGeom>
        </p:spPr>
        <p:txBody>
          <a:bodyPr anchorCtr="0" anchor="t" bIns="146275" lIns="146275" spcFirstLastPara="1" rIns="146275" wrap="square" tIns="14627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3" name="Google Shape;33;p4"/>
          <p:cNvSpPr txBox="1"/>
          <p:nvPr>
            <p:ph idx="1" type="body"/>
          </p:nvPr>
        </p:nvSpPr>
        <p:spPr>
          <a:xfrm>
            <a:off x="1167120" y="3326200"/>
            <a:ext cx="12301800" cy="36177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4" name="Google Shape;34;p4"/>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37" name="Google Shape;37;p5"/>
          <p:cNvGrpSpPr/>
          <p:nvPr/>
        </p:nvGrpSpPr>
        <p:grpSpPr>
          <a:xfrm>
            <a:off x="1328810" y="1906009"/>
            <a:ext cx="1193264" cy="73322"/>
            <a:chOff x="4580561" y="2589004"/>
            <a:chExt cx="1064464" cy="25200"/>
          </a:xfrm>
        </p:grpSpPr>
        <p:sp>
          <p:nvSpPr>
            <p:cNvPr id="38" name="Google Shape;38;p5"/>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39" name="Google Shape;39;p5"/>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40" name="Google Shape;40;p5"/>
          <p:cNvSpPr txBox="1"/>
          <p:nvPr>
            <p:ph type="title"/>
          </p:nvPr>
        </p:nvSpPr>
        <p:spPr>
          <a:xfrm>
            <a:off x="1167120" y="2109840"/>
            <a:ext cx="12301500" cy="856200"/>
          </a:xfrm>
          <a:prstGeom prst="rect">
            <a:avLst/>
          </a:prstGeom>
        </p:spPr>
        <p:txBody>
          <a:bodyPr anchorCtr="0" anchor="t" bIns="146275" lIns="146275" spcFirstLastPara="1" rIns="146275" wrap="square" tIns="14627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1" name="Google Shape;41;p5"/>
          <p:cNvSpPr txBox="1"/>
          <p:nvPr>
            <p:ph idx="1" type="body"/>
          </p:nvPr>
        </p:nvSpPr>
        <p:spPr>
          <a:xfrm>
            <a:off x="1166920" y="3326200"/>
            <a:ext cx="6039000" cy="36177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2" name="Google Shape;42;p5"/>
          <p:cNvSpPr txBox="1"/>
          <p:nvPr>
            <p:ph idx="2" type="body"/>
          </p:nvPr>
        </p:nvSpPr>
        <p:spPr>
          <a:xfrm>
            <a:off x="7429766" y="3326200"/>
            <a:ext cx="6039000" cy="36177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3" name="Google Shape;43;p5"/>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46" name="Google Shape;46;p6"/>
          <p:cNvGrpSpPr/>
          <p:nvPr/>
        </p:nvGrpSpPr>
        <p:grpSpPr>
          <a:xfrm>
            <a:off x="1328810" y="1906009"/>
            <a:ext cx="1193264" cy="73322"/>
            <a:chOff x="4580561" y="2589004"/>
            <a:chExt cx="1064464" cy="25200"/>
          </a:xfrm>
        </p:grpSpPr>
        <p:sp>
          <p:nvSpPr>
            <p:cNvPr id="47" name="Google Shape;47;p6"/>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48" name="Google Shape;48;p6"/>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49" name="Google Shape;49;p6"/>
          <p:cNvSpPr txBox="1"/>
          <p:nvPr>
            <p:ph type="title"/>
          </p:nvPr>
        </p:nvSpPr>
        <p:spPr>
          <a:xfrm>
            <a:off x="1167120" y="2109840"/>
            <a:ext cx="12301500" cy="856200"/>
          </a:xfrm>
          <a:prstGeom prst="rect">
            <a:avLst/>
          </a:prstGeom>
        </p:spPr>
        <p:txBody>
          <a:bodyPr anchorCtr="0" anchor="t" bIns="146275" lIns="146275" spcFirstLastPara="1" rIns="146275" wrap="square" tIns="14627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50" name="Google Shape;50;p6"/>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p:nvPr/>
        </p:nvSpPr>
        <p:spPr>
          <a:xfrm>
            <a:off x="0" y="0"/>
            <a:ext cx="14630400" cy="780600"/>
          </a:xfrm>
          <a:prstGeom prst="rect">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53" name="Google Shape;53;p7"/>
          <p:cNvGrpSpPr/>
          <p:nvPr/>
        </p:nvGrpSpPr>
        <p:grpSpPr>
          <a:xfrm>
            <a:off x="1328810" y="1906009"/>
            <a:ext cx="1193264" cy="73322"/>
            <a:chOff x="4580561" y="2589004"/>
            <a:chExt cx="1064464" cy="25200"/>
          </a:xfrm>
        </p:grpSpPr>
        <p:sp>
          <p:nvSpPr>
            <p:cNvPr id="54" name="Google Shape;54;p7"/>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55" name="Google Shape;55;p7"/>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56" name="Google Shape;56;p7"/>
          <p:cNvSpPr txBox="1"/>
          <p:nvPr>
            <p:ph type="title"/>
          </p:nvPr>
        </p:nvSpPr>
        <p:spPr>
          <a:xfrm>
            <a:off x="1168000" y="2109840"/>
            <a:ext cx="5281500" cy="2210400"/>
          </a:xfrm>
          <a:prstGeom prst="rect">
            <a:avLst/>
          </a:prstGeom>
        </p:spPr>
        <p:txBody>
          <a:bodyPr anchorCtr="0" anchor="t" bIns="146275" lIns="146275" spcFirstLastPara="1" rIns="146275" wrap="square" tIns="14627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57" name="Google Shape;57;p7"/>
          <p:cNvSpPr txBox="1"/>
          <p:nvPr>
            <p:ph idx="1" type="body"/>
          </p:nvPr>
        </p:nvSpPr>
        <p:spPr>
          <a:xfrm>
            <a:off x="1153960" y="4450760"/>
            <a:ext cx="5281500" cy="25560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58" name="Google Shape;58;p7"/>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9" name="Shape 59"/>
        <p:cNvGrpSpPr/>
        <p:nvPr/>
      </p:nvGrpSpPr>
      <p:grpSpPr>
        <a:xfrm>
          <a:off x="0" y="0"/>
          <a:ext cx="0" cy="0"/>
          <a:chOff x="0" y="0"/>
          <a:chExt cx="0" cy="0"/>
        </a:xfrm>
      </p:grpSpPr>
      <p:grpSp>
        <p:nvGrpSpPr>
          <p:cNvPr id="60" name="Google Shape;60;p8"/>
          <p:cNvGrpSpPr/>
          <p:nvPr/>
        </p:nvGrpSpPr>
        <p:grpSpPr>
          <a:xfrm>
            <a:off x="1328810" y="6670608"/>
            <a:ext cx="1193264" cy="73322"/>
            <a:chOff x="4580561" y="2589004"/>
            <a:chExt cx="1064464" cy="25200"/>
          </a:xfrm>
        </p:grpSpPr>
        <p:sp>
          <p:nvSpPr>
            <p:cNvPr id="61" name="Google Shape;61;p8"/>
            <p:cNvSpPr/>
            <p:nvPr/>
          </p:nvSpPr>
          <p:spPr>
            <a:xfrm rot="-5400000">
              <a:off x="5366325" y="2335504"/>
              <a:ext cx="25200" cy="532200"/>
            </a:xfrm>
            <a:prstGeom prst="rect">
              <a:avLst/>
            </a:prstGeom>
            <a:solidFill>
              <a:schemeClr val="l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lt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1167120" y="1382880"/>
            <a:ext cx="11233800" cy="4776000"/>
          </a:xfrm>
          <a:prstGeom prst="rect">
            <a:avLst/>
          </a:prstGeom>
        </p:spPr>
        <p:txBody>
          <a:bodyPr anchorCtr="0" anchor="ctr" bIns="146275" lIns="146275" spcFirstLastPara="1" rIns="146275" wrap="square" tIns="146275">
            <a:norm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p:txBody>
      </p:sp>
      <p:sp>
        <p:nvSpPr>
          <p:cNvPr id="64" name="Google Shape;64;p8"/>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9"/>
          <p:cNvSpPr/>
          <p:nvPr/>
        </p:nvSpPr>
        <p:spPr>
          <a:xfrm>
            <a:off x="0" y="0"/>
            <a:ext cx="7315200" cy="8229600"/>
          </a:xfrm>
          <a:prstGeom prst="rect">
            <a:avLst/>
          </a:prstGeom>
          <a:solidFill>
            <a:schemeClr val="lt2"/>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nvGrpSpPr>
          <p:cNvPr id="67" name="Google Shape;67;p9"/>
          <p:cNvGrpSpPr/>
          <p:nvPr/>
        </p:nvGrpSpPr>
        <p:grpSpPr>
          <a:xfrm>
            <a:off x="1328810" y="1906009"/>
            <a:ext cx="1193264" cy="73322"/>
            <a:chOff x="4580561" y="2589004"/>
            <a:chExt cx="1064464" cy="25200"/>
          </a:xfrm>
        </p:grpSpPr>
        <p:sp>
          <p:nvSpPr>
            <p:cNvPr id="68" name="Google Shape;68;p9"/>
            <p:cNvSpPr/>
            <p:nvPr/>
          </p:nvSpPr>
          <p:spPr>
            <a:xfrm rot="-5400000">
              <a:off x="5366325" y="2335504"/>
              <a:ext cx="25200" cy="532200"/>
            </a:xfrm>
            <a:prstGeom prst="rect">
              <a:avLst/>
            </a:prstGeom>
            <a:solidFill>
              <a:schemeClr val="accent3"/>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sp>
          <p:nvSpPr>
            <p:cNvPr id="69" name="Google Shape;69;p9"/>
            <p:cNvSpPr/>
            <p:nvPr/>
          </p:nvSpPr>
          <p:spPr>
            <a:xfrm rot="-5400000">
              <a:off x="4836311" y="2333254"/>
              <a:ext cx="25200" cy="536700"/>
            </a:xfrm>
            <a:prstGeom prst="rect">
              <a:avLst/>
            </a:prstGeom>
            <a:solidFill>
              <a:schemeClr val="dk1"/>
            </a:solidFill>
            <a:ln>
              <a:noFill/>
            </a:ln>
          </p:spPr>
          <p:txBody>
            <a:bodyPr anchorCtr="0" anchor="ctr" bIns="146275" lIns="146275" spcFirstLastPara="1" rIns="146275" wrap="square" tIns="146275">
              <a:noAutofit/>
            </a:bodyPr>
            <a:lstStyle/>
            <a:p>
              <a:pPr indent="0" lvl="0" marL="0" rtl="0" algn="l">
                <a:spcBef>
                  <a:spcPts val="0"/>
                </a:spcBef>
                <a:spcAft>
                  <a:spcPts val="0"/>
                </a:spcAft>
                <a:buNone/>
              </a:pPr>
              <a:r>
                <a:t/>
              </a:r>
              <a:endParaRPr/>
            </a:p>
          </p:txBody>
        </p:sp>
      </p:grpSp>
      <p:sp>
        <p:nvSpPr>
          <p:cNvPr id="70" name="Google Shape;70;p9"/>
          <p:cNvSpPr txBox="1"/>
          <p:nvPr>
            <p:ph type="title"/>
          </p:nvPr>
        </p:nvSpPr>
        <p:spPr>
          <a:xfrm>
            <a:off x="1168000" y="2109840"/>
            <a:ext cx="5281500" cy="2699400"/>
          </a:xfrm>
          <a:prstGeom prst="rect">
            <a:avLst/>
          </a:prstGeom>
        </p:spPr>
        <p:txBody>
          <a:bodyPr anchorCtr="0" anchor="t" bIns="146275" lIns="146275" spcFirstLastPara="1" rIns="146275" wrap="square" tIns="14627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71" name="Google Shape;71;p9"/>
          <p:cNvSpPr txBox="1"/>
          <p:nvPr>
            <p:ph idx="1" type="subTitle"/>
          </p:nvPr>
        </p:nvSpPr>
        <p:spPr>
          <a:xfrm>
            <a:off x="1159920" y="5058440"/>
            <a:ext cx="5281500" cy="1214400"/>
          </a:xfrm>
          <a:prstGeom prst="rect">
            <a:avLst/>
          </a:prstGeom>
        </p:spPr>
        <p:txBody>
          <a:bodyPr anchorCtr="0" anchor="t" bIns="146275" lIns="146275" spcFirstLastPara="1" rIns="146275" wrap="square" tIns="146275">
            <a:normAutofit/>
          </a:bodyPr>
          <a:lstStyle>
            <a:lvl1pPr lvl="0">
              <a:lnSpc>
                <a:spcPct val="100000"/>
              </a:lnSpc>
              <a:spcBef>
                <a:spcPts val="0"/>
              </a:spcBef>
              <a:spcAft>
                <a:spcPts val="0"/>
              </a:spcAft>
              <a:buSzPts val="2600"/>
              <a:buNone/>
              <a:defRPr sz="2600"/>
            </a:lvl1pPr>
            <a:lvl2pPr lvl="1">
              <a:lnSpc>
                <a:spcPct val="100000"/>
              </a:lnSpc>
              <a:spcBef>
                <a:spcPts val="0"/>
              </a:spcBef>
              <a:spcAft>
                <a:spcPts val="0"/>
              </a:spcAft>
              <a:buSzPts val="2600"/>
              <a:buNone/>
              <a:defRPr sz="2600"/>
            </a:lvl2pPr>
            <a:lvl3pPr lvl="2">
              <a:lnSpc>
                <a:spcPct val="100000"/>
              </a:lnSpc>
              <a:spcBef>
                <a:spcPts val="0"/>
              </a:spcBef>
              <a:spcAft>
                <a:spcPts val="0"/>
              </a:spcAft>
              <a:buSzPts val="2600"/>
              <a:buNone/>
              <a:defRPr sz="2600"/>
            </a:lvl3pPr>
            <a:lvl4pPr lvl="3">
              <a:lnSpc>
                <a:spcPct val="100000"/>
              </a:lnSpc>
              <a:spcBef>
                <a:spcPts val="0"/>
              </a:spcBef>
              <a:spcAft>
                <a:spcPts val="0"/>
              </a:spcAft>
              <a:buSzPts val="2600"/>
              <a:buNone/>
              <a:defRPr sz="2600"/>
            </a:lvl4pPr>
            <a:lvl5pPr lvl="4">
              <a:lnSpc>
                <a:spcPct val="100000"/>
              </a:lnSpc>
              <a:spcBef>
                <a:spcPts val="0"/>
              </a:spcBef>
              <a:spcAft>
                <a:spcPts val="0"/>
              </a:spcAft>
              <a:buSzPts val="2600"/>
              <a:buNone/>
              <a:defRPr sz="2600"/>
            </a:lvl5pPr>
            <a:lvl6pPr lvl="5">
              <a:lnSpc>
                <a:spcPct val="100000"/>
              </a:lnSpc>
              <a:spcBef>
                <a:spcPts val="0"/>
              </a:spcBef>
              <a:spcAft>
                <a:spcPts val="0"/>
              </a:spcAft>
              <a:buSzPts val="2600"/>
              <a:buNone/>
              <a:defRPr sz="2600"/>
            </a:lvl6pPr>
            <a:lvl7pPr lvl="6">
              <a:lnSpc>
                <a:spcPct val="100000"/>
              </a:lnSpc>
              <a:spcBef>
                <a:spcPts val="0"/>
              </a:spcBef>
              <a:spcAft>
                <a:spcPts val="0"/>
              </a:spcAft>
              <a:buSzPts val="2600"/>
              <a:buNone/>
              <a:defRPr sz="2600"/>
            </a:lvl7pPr>
            <a:lvl8pPr lvl="7">
              <a:lnSpc>
                <a:spcPct val="100000"/>
              </a:lnSpc>
              <a:spcBef>
                <a:spcPts val="0"/>
              </a:spcBef>
              <a:spcAft>
                <a:spcPts val="0"/>
              </a:spcAft>
              <a:buSzPts val="2600"/>
              <a:buNone/>
              <a:defRPr sz="2600"/>
            </a:lvl8pPr>
            <a:lvl9pPr lvl="8">
              <a:lnSpc>
                <a:spcPct val="100000"/>
              </a:lnSpc>
              <a:spcBef>
                <a:spcPts val="0"/>
              </a:spcBef>
              <a:spcAft>
                <a:spcPts val="0"/>
              </a:spcAft>
              <a:buSzPts val="2600"/>
              <a:buNone/>
              <a:defRPr sz="2600"/>
            </a:lvl9pPr>
          </a:lstStyle>
          <a:p/>
        </p:txBody>
      </p:sp>
      <p:sp>
        <p:nvSpPr>
          <p:cNvPr id="72" name="Google Shape;72;p9"/>
          <p:cNvSpPr txBox="1"/>
          <p:nvPr>
            <p:ph idx="2" type="body"/>
          </p:nvPr>
        </p:nvSpPr>
        <p:spPr>
          <a:xfrm>
            <a:off x="8278760" y="2164200"/>
            <a:ext cx="5399100" cy="4840800"/>
          </a:xfrm>
          <a:prstGeom prst="rect">
            <a:avLst/>
          </a:prstGeom>
        </p:spPr>
        <p:txBody>
          <a:bodyPr anchorCtr="0" anchor="t" bIns="146275" lIns="146275" spcFirstLastPara="1" rIns="146275" wrap="square" tIns="146275">
            <a:normAutofit/>
          </a:bodyPr>
          <a:lstStyle>
            <a:lvl1pPr indent="-361950" lvl="0" marL="457200">
              <a:spcBef>
                <a:spcPts val="0"/>
              </a:spcBef>
              <a:spcAft>
                <a:spcPts val="0"/>
              </a:spcAft>
              <a:buSzPts val="21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73" name="Google Shape;73;p9"/>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4" name="Shape 74"/>
        <p:cNvGrpSpPr/>
        <p:nvPr/>
      </p:nvGrpSpPr>
      <p:grpSpPr>
        <a:xfrm>
          <a:off x="0" y="0"/>
          <a:ext cx="0" cy="0"/>
          <a:chOff x="0" y="0"/>
          <a:chExt cx="0" cy="0"/>
        </a:xfrm>
      </p:grpSpPr>
      <p:sp>
        <p:nvSpPr>
          <p:cNvPr id="75" name="Google Shape;75;p10"/>
          <p:cNvSpPr txBox="1"/>
          <p:nvPr>
            <p:ph idx="1" type="body"/>
          </p:nvPr>
        </p:nvSpPr>
        <p:spPr>
          <a:xfrm>
            <a:off x="1159920" y="6996082"/>
            <a:ext cx="12315900" cy="736800"/>
          </a:xfrm>
          <a:prstGeom prst="rect">
            <a:avLst/>
          </a:prstGeom>
        </p:spPr>
        <p:txBody>
          <a:bodyPr anchorCtr="0" anchor="ctr" bIns="146275" lIns="146275" spcFirstLastPara="1" rIns="146275" wrap="square" tIns="146275">
            <a:normAutofit/>
          </a:bodyPr>
          <a:lstStyle>
            <a:lvl1pPr indent="-228600" lvl="0" marL="457200">
              <a:lnSpc>
                <a:spcPct val="100000"/>
              </a:lnSpc>
              <a:spcBef>
                <a:spcPts val="0"/>
              </a:spcBef>
              <a:spcAft>
                <a:spcPts val="0"/>
              </a:spcAft>
              <a:buSzPts val="2100"/>
              <a:buNone/>
              <a:defRPr/>
            </a:lvl1pPr>
          </a:lstStyle>
          <a:p/>
        </p:txBody>
      </p:sp>
      <p:sp>
        <p:nvSpPr>
          <p:cNvPr id="76" name="Google Shape;76;p10"/>
          <p:cNvSpPr txBox="1"/>
          <p:nvPr>
            <p:ph idx="12" type="sldNum"/>
          </p:nvPr>
        </p:nvSpPr>
        <p:spPr>
          <a:xfrm>
            <a:off x="13658084" y="7599761"/>
            <a:ext cx="877800" cy="629700"/>
          </a:xfrm>
          <a:prstGeom prst="rect">
            <a:avLst/>
          </a:prstGeom>
        </p:spPr>
        <p:txBody>
          <a:bodyPr anchorCtr="0" anchor="ctr" bIns="146275" lIns="146275" spcFirstLastPara="1" rIns="146275" wrap="square" tIns="14627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98720" y="712040"/>
            <a:ext cx="13632900" cy="916200"/>
          </a:xfrm>
          <a:prstGeom prst="rect">
            <a:avLst/>
          </a:prstGeom>
          <a:noFill/>
          <a:ln>
            <a:noFill/>
          </a:ln>
        </p:spPr>
        <p:txBody>
          <a:bodyPr anchorCtr="0" anchor="t" bIns="146275" lIns="146275" spcFirstLastPara="1" rIns="146275" wrap="square" tIns="146275">
            <a:normAutofit/>
          </a:bodyPr>
          <a:lstStyle>
            <a:lvl1pPr lvl="0">
              <a:spcBef>
                <a:spcPts val="0"/>
              </a:spcBef>
              <a:spcAft>
                <a:spcPts val="0"/>
              </a:spcAft>
              <a:buClr>
                <a:schemeClr val="dk2"/>
              </a:buClr>
              <a:buSzPts val="4500"/>
              <a:buFont typeface="Raleway"/>
              <a:buNone/>
              <a:defRPr b="1" sz="4500">
                <a:solidFill>
                  <a:schemeClr val="dk2"/>
                </a:solidFill>
                <a:latin typeface="Raleway"/>
                <a:ea typeface="Raleway"/>
                <a:cs typeface="Raleway"/>
                <a:sym typeface="Raleway"/>
              </a:defRPr>
            </a:lvl1pPr>
            <a:lvl2pPr lvl="1">
              <a:spcBef>
                <a:spcPts val="0"/>
              </a:spcBef>
              <a:spcAft>
                <a:spcPts val="0"/>
              </a:spcAft>
              <a:buClr>
                <a:schemeClr val="dk2"/>
              </a:buClr>
              <a:buSzPts val="4500"/>
              <a:buFont typeface="Raleway"/>
              <a:buNone/>
              <a:defRPr b="1" sz="4500">
                <a:solidFill>
                  <a:schemeClr val="dk2"/>
                </a:solidFill>
                <a:latin typeface="Raleway"/>
                <a:ea typeface="Raleway"/>
                <a:cs typeface="Raleway"/>
                <a:sym typeface="Raleway"/>
              </a:defRPr>
            </a:lvl2pPr>
            <a:lvl3pPr lvl="2">
              <a:spcBef>
                <a:spcPts val="0"/>
              </a:spcBef>
              <a:spcAft>
                <a:spcPts val="0"/>
              </a:spcAft>
              <a:buClr>
                <a:schemeClr val="dk2"/>
              </a:buClr>
              <a:buSzPts val="4500"/>
              <a:buFont typeface="Raleway"/>
              <a:buNone/>
              <a:defRPr b="1" sz="4500">
                <a:solidFill>
                  <a:schemeClr val="dk2"/>
                </a:solidFill>
                <a:latin typeface="Raleway"/>
                <a:ea typeface="Raleway"/>
                <a:cs typeface="Raleway"/>
                <a:sym typeface="Raleway"/>
              </a:defRPr>
            </a:lvl3pPr>
            <a:lvl4pPr lvl="3">
              <a:spcBef>
                <a:spcPts val="0"/>
              </a:spcBef>
              <a:spcAft>
                <a:spcPts val="0"/>
              </a:spcAft>
              <a:buClr>
                <a:schemeClr val="dk2"/>
              </a:buClr>
              <a:buSzPts val="4500"/>
              <a:buFont typeface="Raleway"/>
              <a:buNone/>
              <a:defRPr b="1" sz="4500">
                <a:solidFill>
                  <a:schemeClr val="dk2"/>
                </a:solidFill>
                <a:latin typeface="Raleway"/>
                <a:ea typeface="Raleway"/>
                <a:cs typeface="Raleway"/>
                <a:sym typeface="Raleway"/>
              </a:defRPr>
            </a:lvl4pPr>
            <a:lvl5pPr lvl="4">
              <a:spcBef>
                <a:spcPts val="0"/>
              </a:spcBef>
              <a:spcAft>
                <a:spcPts val="0"/>
              </a:spcAft>
              <a:buClr>
                <a:schemeClr val="dk2"/>
              </a:buClr>
              <a:buSzPts val="4500"/>
              <a:buFont typeface="Raleway"/>
              <a:buNone/>
              <a:defRPr b="1" sz="4500">
                <a:solidFill>
                  <a:schemeClr val="dk2"/>
                </a:solidFill>
                <a:latin typeface="Raleway"/>
                <a:ea typeface="Raleway"/>
                <a:cs typeface="Raleway"/>
                <a:sym typeface="Raleway"/>
              </a:defRPr>
            </a:lvl5pPr>
            <a:lvl6pPr lvl="5">
              <a:spcBef>
                <a:spcPts val="0"/>
              </a:spcBef>
              <a:spcAft>
                <a:spcPts val="0"/>
              </a:spcAft>
              <a:buClr>
                <a:schemeClr val="dk2"/>
              </a:buClr>
              <a:buSzPts val="4500"/>
              <a:buFont typeface="Raleway"/>
              <a:buNone/>
              <a:defRPr b="1" sz="4500">
                <a:solidFill>
                  <a:schemeClr val="dk2"/>
                </a:solidFill>
                <a:latin typeface="Raleway"/>
                <a:ea typeface="Raleway"/>
                <a:cs typeface="Raleway"/>
                <a:sym typeface="Raleway"/>
              </a:defRPr>
            </a:lvl6pPr>
            <a:lvl7pPr lvl="6">
              <a:spcBef>
                <a:spcPts val="0"/>
              </a:spcBef>
              <a:spcAft>
                <a:spcPts val="0"/>
              </a:spcAft>
              <a:buClr>
                <a:schemeClr val="dk2"/>
              </a:buClr>
              <a:buSzPts val="4500"/>
              <a:buFont typeface="Raleway"/>
              <a:buNone/>
              <a:defRPr b="1" sz="4500">
                <a:solidFill>
                  <a:schemeClr val="dk2"/>
                </a:solidFill>
                <a:latin typeface="Raleway"/>
                <a:ea typeface="Raleway"/>
                <a:cs typeface="Raleway"/>
                <a:sym typeface="Raleway"/>
              </a:defRPr>
            </a:lvl7pPr>
            <a:lvl8pPr lvl="7">
              <a:spcBef>
                <a:spcPts val="0"/>
              </a:spcBef>
              <a:spcAft>
                <a:spcPts val="0"/>
              </a:spcAft>
              <a:buClr>
                <a:schemeClr val="dk2"/>
              </a:buClr>
              <a:buSzPts val="4500"/>
              <a:buFont typeface="Raleway"/>
              <a:buNone/>
              <a:defRPr b="1" sz="4500">
                <a:solidFill>
                  <a:schemeClr val="dk2"/>
                </a:solidFill>
                <a:latin typeface="Raleway"/>
                <a:ea typeface="Raleway"/>
                <a:cs typeface="Raleway"/>
                <a:sym typeface="Raleway"/>
              </a:defRPr>
            </a:lvl8pPr>
            <a:lvl9pPr lvl="8">
              <a:spcBef>
                <a:spcPts val="0"/>
              </a:spcBef>
              <a:spcAft>
                <a:spcPts val="0"/>
              </a:spcAft>
              <a:buClr>
                <a:schemeClr val="dk2"/>
              </a:buClr>
              <a:buSzPts val="4500"/>
              <a:buFont typeface="Raleway"/>
              <a:buNone/>
              <a:defRPr b="1" sz="4500">
                <a:solidFill>
                  <a:schemeClr val="dk2"/>
                </a:solidFill>
                <a:latin typeface="Raleway"/>
                <a:ea typeface="Raleway"/>
                <a:cs typeface="Raleway"/>
                <a:sym typeface="Raleway"/>
              </a:defRPr>
            </a:lvl9pPr>
          </a:lstStyle>
          <a:p/>
        </p:txBody>
      </p:sp>
      <p:sp>
        <p:nvSpPr>
          <p:cNvPr id="11" name="Google Shape;11;p1"/>
          <p:cNvSpPr txBox="1"/>
          <p:nvPr>
            <p:ph idx="1" type="body"/>
          </p:nvPr>
        </p:nvSpPr>
        <p:spPr>
          <a:xfrm>
            <a:off x="498720" y="1843960"/>
            <a:ext cx="13632900" cy="5466300"/>
          </a:xfrm>
          <a:prstGeom prst="rect">
            <a:avLst/>
          </a:prstGeom>
          <a:noFill/>
          <a:ln>
            <a:noFill/>
          </a:ln>
        </p:spPr>
        <p:txBody>
          <a:bodyPr anchorCtr="0" anchor="t" bIns="146275" lIns="146275" spcFirstLastPara="1" rIns="146275" wrap="square" tIns="146275">
            <a:normAutofit/>
          </a:bodyPr>
          <a:lstStyle>
            <a:lvl1pPr indent="-361950" lvl="0" marL="457200">
              <a:lnSpc>
                <a:spcPct val="115000"/>
              </a:lnSpc>
              <a:spcBef>
                <a:spcPts val="0"/>
              </a:spcBef>
              <a:spcAft>
                <a:spcPts val="0"/>
              </a:spcAft>
              <a:buClr>
                <a:schemeClr val="accent1"/>
              </a:buClr>
              <a:buSzPts val="2100"/>
              <a:buFont typeface="Lato"/>
              <a:buChar char="●"/>
              <a:defRPr sz="2100">
                <a:solidFill>
                  <a:schemeClr val="accent1"/>
                </a:solidFill>
                <a:latin typeface="Lato"/>
                <a:ea typeface="Lato"/>
                <a:cs typeface="Lato"/>
                <a:sym typeface="Lato"/>
              </a:defRPr>
            </a:lvl1pPr>
            <a:lvl2pPr indent="-342900" lvl="1" marL="914400">
              <a:lnSpc>
                <a:spcPct val="115000"/>
              </a:lnSpc>
              <a:spcBef>
                <a:spcPts val="0"/>
              </a:spcBef>
              <a:spcAft>
                <a:spcPts val="0"/>
              </a:spcAft>
              <a:buClr>
                <a:schemeClr val="accent1"/>
              </a:buClr>
              <a:buSzPts val="1800"/>
              <a:buFont typeface="Lato"/>
              <a:buChar char="○"/>
              <a:defRPr sz="1800">
                <a:solidFill>
                  <a:schemeClr val="accent1"/>
                </a:solidFill>
                <a:latin typeface="Lato"/>
                <a:ea typeface="Lato"/>
                <a:cs typeface="Lato"/>
                <a:sym typeface="Lato"/>
              </a:defRPr>
            </a:lvl2pPr>
            <a:lvl3pPr indent="-342900" lvl="2" marL="1371600">
              <a:lnSpc>
                <a:spcPct val="115000"/>
              </a:lnSpc>
              <a:spcBef>
                <a:spcPts val="0"/>
              </a:spcBef>
              <a:spcAft>
                <a:spcPts val="0"/>
              </a:spcAft>
              <a:buClr>
                <a:schemeClr val="accent1"/>
              </a:buClr>
              <a:buSzPts val="1800"/>
              <a:buFont typeface="Lato"/>
              <a:buChar char="■"/>
              <a:defRPr sz="1800">
                <a:solidFill>
                  <a:schemeClr val="accent1"/>
                </a:solidFill>
                <a:latin typeface="Lato"/>
                <a:ea typeface="Lato"/>
                <a:cs typeface="Lato"/>
                <a:sym typeface="Lato"/>
              </a:defRPr>
            </a:lvl3pPr>
            <a:lvl4pPr indent="-342900" lvl="3" marL="1828800">
              <a:lnSpc>
                <a:spcPct val="115000"/>
              </a:lnSpc>
              <a:spcBef>
                <a:spcPts val="0"/>
              </a:spcBef>
              <a:spcAft>
                <a:spcPts val="0"/>
              </a:spcAft>
              <a:buClr>
                <a:schemeClr val="accent1"/>
              </a:buClr>
              <a:buSzPts val="1800"/>
              <a:buFont typeface="Lato"/>
              <a:buChar char="●"/>
              <a:defRPr sz="1800">
                <a:solidFill>
                  <a:schemeClr val="accent1"/>
                </a:solidFill>
                <a:latin typeface="Lato"/>
                <a:ea typeface="Lato"/>
                <a:cs typeface="Lato"/>
                <a:sym typeface="Lato"/>
              </a:defRPr>
            </a:lvl4pPr>
            <a:lvl5pPr indent="-342900" lvl="4" marL="2286000">
              <a:lnSpc>
                <a:spcPct val="115000"/>
              </a:lnSpc>
              <a:spcBef>
                <a:spcPts val="0"/>
              </a:spcBef>
              <a:spcAft>
                <a:spcPts val="0"/>
              </a:spcAft>
              <a:buClr>
                <a:schemeClr val="accent1"/>
              </a:buClr>
              <a:buSzPts val="1800"/>
              <a:buFont typeface="Lato"/>
              <a:buChar char="○"/>
              <a:defRPr sz="1800">
                <a:solidFill>
                  <a:schemeClr val="accent1"/>
                </a:solidFill>
                <a:latin typeface="Lato"/>
                <a:ea typeface="Lato"/>
                <a:cs typeface="Lato"/>
                <a:sym typeface="Lato"/>
              </a:defRPr>
            </a:lvl5pPr>
            <a:lvl6pPr indent="-342900" lvl="5" marL="2743200">
              <a:lnSpc>
                <a:spcPct val="115000"/>
              </a:lnSpc>
              <a:spcBef>
                <a:spcPts val="0"/>
              </a:spcBef>
              <a:spcAft>
                <a:spcPts val="0"/>
              </a:spcAft>
              <a:buClr>
                <a:schemeClr val="accent1"/>
              </a:buClr>
              <a:buSzPts val="1800"/>
              <a:buFont typeface="Lato"/>
              <a:buChar char="■"/>
              <a:defRPr sz="1800">
                <a:solidFill>
                  <a:schemeClr val="accent1"/>
                </a:solidFill>
                <a:latin typeface="Lato"/>
                <a:ea typeface="Lato"/>
                <a:cs typeface="Lato"/>
                <a:sym typeface="Lato"/>
              </a:defRPr>
            </a:lvl6pPr>
            <a:lvl7pPr indent="-342900" lvl="6" marL="3200400">
              <a:lnSpc>
                <a:spcPct val="115000"/>
              </a:lnSpc>
              <a:spcBef>
                <a:spcPts val="0"/>
              </a:spcBef>
              <a:spcAft>
                <a:spcPts val="0"/>
              </a:spcAft>
              <a:buClr>
                <a:schemeClr val="accent1"/>
              </a:buClr>
              <a:buSzPts val="1800"/>
              <a:buFont typeface="Lato"/>
              <a:buChar char="●"/>
              <a:defRPr sz="1800">
                <a:solidFill>
                  <a:schemeClr val="accent1"/>
                </a:solidFill>
                <a:latin typeface="Lato"/>
                <a:ea typeface="Lato"/>
                <a:cs typeface="Lato"/>
                <a:sym typeface="Lato"/>
              </a:defRPr>
            </a:lvl7pPr>
            <a:lvl8pPr indent="-342900" lvl="7" marL="3657600">
              <a:lnSpc>
                <a:spcPct val="115000"/>
              </a:lnSpc>
              <a:spcBef>
                <a:spcPts val="0"/>
              </a:spcBef>
              <a:spcAft>
                <a:spcPts val="0"/>
              </a:spcAft>
              <a:buClr>
                <a:schemeClr val="accent1"/>
              </a:buClr>
              <a:buSzPts val="1800"/>
              <a:buFont typeface="Lato"/>
              <a:buChar char="○"/>
              <a:defRPr sz="1800">
                <a:solidFill>
                  <a:schemeClr val="accent1"/>
                </a:solidFill>
                <a:latin typeface="Lato"/>
                <a:ea typeface="Lato"/>
                <a:cs typeface="Lato"/>
                <a:sym typeface="Lato"/>
              </a:defRPr>
            </a:lvl8pPr>
            <a:lvl9pPr indent="-342900" lvl="8" marL="4114800">
              <a:lnSpc>
                <a:spcPct val="115000"/>
              </a:lnSpc>
              <a:spcBef>
                <a:spcPts val="0"/>
              </a:spcBef>
              <a:spcAft>
                <a:spcPts val="0"/>
              </a:spcAft>
              <a:buClr>
                <a:schemeClr val="accent1"/>
              </a:buClr>
              <a:buSzPts val="1800"/>
              <a:buFont typeface="Lato"/>
              <a:buChar char="■"/>
              <a:defRPr sz="1800">
                <a:solidFill>
                  <a:schemeClr val="accent1"/>
                </a:solidFill>
                <a:latin typeface="Lato"/>
                <a:ea typeface="Lato"/>
                <a:cs typeface="Lato"/>
                <a:sym typeface="Lato"/>
              </a:defRPr>
            </a:lvl9pPr>
          </a:lstStyle>
          <a:p/>
        </p:txBody>
      </p:sp>
      <p:sp>
        <p:nvSpPr>
          <p:cNvPr id="12" name="Google Shape;12;p1"/>
          <p:cNvSpPr txBox="1"/>
          <p:nvPr>
            <p:ph idx="12" type="sldNum"/>
          </p:nvPr>
        </p:nvSpPr>
        <p:spPr>
          <a:xfrm>
            <a:off x="13658084" y="7599761"/>
            <a:ext cx="877800" cy="629700"/>
          </a:xfrm>
          <a:prstGeom prst="rect">
            <a:avLst/>
          </a:prstGeom>
          <a:noFill/>
          <a:ln>
            <a:noFill/>
          </a:ln>
        </p:spPr>
        <p:txBody>
          <a:bodyPr anchorCtr="0" anchor="ctr" bIns="146275" lIns="146275" spcFirstLastPara="1" rIns="146275" wrap="square" tIns="146275">
            <a:normAutofit/>
          </a:bodyPr>
          <a:lstStyle>
            <a:lvl1pPr lvl="0" algn="r">
              <a:buNone/>
              <a:defRPr sz="1600">
                <a:solidFill>
                  <a:schemeClr val="accent1"/>
                </a:solidFill>
                <a:latin typeface="Lato"/>
                <a:ea typeface="Lato"/>
                <a:cs typeface="Lato"/>
                <a:sym typeface="Lato"/>
              </a:defRPr>
            </a:lvl1pPr>
            <a:lvl2pPr lvl="1" algn="r">
              <a:buNone/>
              <a:defRPr sz="1600">
                <a:solidFill>
                  <a:schemeClr val="accent1"/>
                </a:solidFill>
                <a:latin typeface="Lato"/>
                <a:ea typeface="Lato"/>
                <a:cs typeface="Lato"/>
                <a:sym typeface="Lato"/>
              </a:defRPr>
            </a:lvl2pPr>
            <a:lvl3pPr lvl="2" algn="r">
              <a:buNone/>
              <a:defRPr sz="1600">
                <a:solidFill>
                  <a:schemeClr val="accent1"/>
                </a:solidFill>
                <a:latin typeface="Lato"/>
                <a:ea typeface="Lato"/>
                <a:cs typeface="Lato"/>
                <a:sym typeface="Lato"/>
              </a:defRPr>
            </a:lvl3pPr>
            <a:lvl4pPr lvl="3" algn="r">
              <a:buNone/>
              <a:defRPr sz="1600">
                <a:solidFill>
                  <a:schemeClr val="accent1"/>
                </a:solidFill>
                <a:latin typeface="Lato"/>
                <a:ea typeface="Lato"/>
                <a:cs typeface="Lato"/>
                <a:sym typeface="Lato"/>
              </a:defRPr>
            </a:lvl4pPr>
            <a:lvl5pPr lvl="4" algn="r">
              <a:buNone/>
              <a:defRPr sz="1600">
                <a:solidFill>
                  <a:schemeClr val="accent1"/>
                </a:solidFill>
                <a:latin typeface="Lato"/>
                <a:ea typeface="Lato"/>
                <a:cs typeface="Lato"/>
                <a:sym typeface="Lato"/>
              </a:defRPr>
            </a:lvl5pPr>
            <a:lvl6pPr lvl="5" algn="r">
              <a:buNone/>
              <a:defRPr sz="1600">
                <a:solidFill>
                  <a:schemeClr val="accent1"/>
                </a:solidFill>
                <a:latin typeface="Lato"/>
                <a:ea typeface="Lato"/>
                <a:cs typeface="Lato"/>
                <a:sym typeface="Lato"/>
              </a:defRPr>
            </a:lvl6pPr>
            <a:lvl7pPr lvl="6" algn="r">
              <a:buNone/>
              <a:defRPr sz="1600">
                <a:solidFill>
                  <a:schemeClr val="accent1"/>
                </a:solidFill>
                <a:latin typeface="Lato"/>
                <a:ea typeface="Lato"/>
                <a:cs typeface="Lato"/>
                <a:sym typeface="Lato"/>
              </a:defRPr>
            </a:lvl7pPr>
            <a:lvl8pPr lvl="7" algn="r">
              <a:buNone/>
              <a:defRPr sz="1600">
                <a:solidFill>
                  <a:schemeClr val="accent1"/>
                </a:solidFill>
                <a:latin typeface="Lato"/>
                <a:ea typeface="Lato"/>
                <a:cs typeface="Lato"/>
                <a:sym typeface="Lato"/>
              </a:defRPr>
            </a:lvl8pPr>
            <a:lvl9pPr lvl="8" algn="r">
              <a:buNone/>
              <a:defRPr sz="16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preencoded.png" id="131" name="Google Shape;131;p2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32" name="Google Shape;132;p23"/>
          <p:cNvSpPr/>
          <p:nvPr/>
        </p:nvSpPr>
        <p:spPr>
          <a:xfrm>
            <a:off x="793790" y="2518648"/>
            <a:ext cx="7556421" cy="2126337"/>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151617"/>
              </a:buClr>
              <a:buSzPts val="4450"/>
              <a:buFont typeface="Montserrat Black"/>
              <a:buNone/>
            </a:pPr>
            <a:r>
              <a:rPr b="1" i="0" lang="en-US" sz="4450" u="none" cap="none" strike="noStrike">
                <a:solidFill>
                  <a:srgbClr val="151617"/>
                </a:solidFill>
                <a:latin typeface="Montserrat Black"/>
                <a:ea typeface="Montserrat Black"/>
                <a:cs typeface="Montserrat Black"/>
                <a:sym typeface="Montserrat Black"/>
              </a:rPr>
              <a:t>Event-Driven Equipment Management System</a:t>
            </a:r>
            <a:endParaRPr b="0" i="0" sz="4450" u="none" cap="none" strike="noStrike"/>
          </a:p>
        </p:txBody>
      </p:sp>
      <p:sp>
        <p:nvSpPr>
          <p:cNvPr id="133" name="Google Shape;133;p23"/>
          <p:cNvSpPr/>
          <p:nvPr/>
        </p:nvSpPr>
        <p:spPr>
          <a:xfrm>
            <a:off x="793790" y="4985147"/>
            <a:ext cx="75564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51617"/>
              </a:buClr>
              <a:buSzPts val="1750"/>
              <a:buFont typeface="Inconsolata"/>
              <a:buNone/>
            </a:pPr>
            <a:r>
              <a:rPr b="0" i="0" lang="en-US" sz="1750" u="none" cap="none" strike="noStrike">
                <a:solidFill>
                  <a:srgbClr val="151617"/>
                </a:solidFill>
                <a:latin typeface="Inconsolata"/>
                <a:ea typeface="Inconsolata"/>
                <a:cs typeface="Inconsolata"/>
                <a:sym typeface="Inconsolata"/>
              </a:rPr>
              <a:t>A scalable solution for tracking and managing corporate assets using event-driven architecture</a:t>
            </a:r>
            <a:endParaRPr b="0" i="0" sz="17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2"/>
          <p:cNvSpPr/>
          <p:nvPr/>
        </p:nvSpPr>
        <p:spPr>
          <a:xfrm>
            <a:off x="616387" y="1156811"/>
            <a:ext cx="6163866" cy="550307"/>
          </a:xfrm>
          <a:prstGeom prst="rect">
            <a:avLst/>
          </a:prstGeom>
          <a:noFill/>
          <a:ln>
            <a:noFill/>
          </a:ln>
        </p:spPr>
        <p:txBody>
          <a:bodyPr anchorCtr="0" anchor="t" bIns="0" lIns="0" spcFirstLastPara="1" rIns="0" wrap="square" tIns="0">
            <a:noAutofit/>
          </a:bodyPr>
          <a:lstStyle/>
          <a:p>
            <a:pPr indent="0" lvl="0" marL="0" marR="0" rtl="0" algn="l">
              <a:lnSpc>
                <a:spcPct val="124637"/>
              </a:lnSpc>
              <a:spcBef>
                <a:spcPts val="0"/>
              </a:spcBef>
              <a:spcAft>
                <a:spcPts val="0"/>
              </a:spcAft>
              <a:buClr>
                <a:srgbClr val="151617"/>
              </a:buClr>
              <a:buSzPts val="3450"/>
              <a:buFont typeface="Montserrat Black"/>
              <a:buNone/>
            </a:pPr>
            <a:r>
              <a:rPr b="1" i="0" lang="en-US" sz="3450" u="none" cap="none" strike="noStrike">
                <a:solidFill>
                  <a:srgbClr val="151617"/>
                </a:solidFill>
                <a:latin typeface="Montserrat Black"/>
                <a:ea typeface="Montserrat Black"/>
                <a:cs typeface="Montserrat Black"/>
                <a:sym typeface="Montserrat Black"/>
              </a:rPr>
              <a:t>Entity Relationship Model</a:t>
            </a:r>
            <a:endParaRPr b="0" i="0" sz="3450" u="none" cap="none" strike="noStrike"/>
          </a:p>
        </p:txBody>
      </p:sp>
      <p:sp>
        <p:nvSpPr>
          <p:cNvPr id="313" name="Google Shape;313;p32"/>
          <p:cNvSpPr/>
          <p:nvPr/>
        </p:nvSpPr>
        <p:spPr>
          <a:xfrm>
            <a:off x="616387" y="2147292"/>
            <a:ext cx="2322790" cy="33016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151617"/>
              </a:buClr>
              <a:buSzPts val="2050"/>
              <a:buFont typeface="Montserrat Black"/>
              <a:buNone/>
            </a:pPr>
            <a:r>
              <a:rPr b="1" i="0" lang="en-US" sz="2050" u="none" cap="none" strike="noStrike">
                <a:solidFill>
                  <a:srgbClr val="151617"/>
                </a:solidFill>
                <a:latin typeface="Montserrat Black"/>
                <a:ea typeface="Montserrat Black"/>
                <a:cs typeface="Montserrat Black"/>
                <a:sym typeface="Montserrat Black"/>
              </a:rPr>
              <a:t>Core Entities</a:t>
            </a:r>
            <a:endParaRPr b="0" i="0" sz="2050" u="none" cap="none" strike="noStrike"/>
          </a:p>
        </p:txBody>
      </p:sp>
      <p:sp>
        <p:nvSpPr>
          <p:cNvPr id="314" name="Google Shape;314;p32"/>
          <p:cNvSpPr/>
          <p:nvPr/>
        </p:nvSpPr>
        <p:spPr>
          <a:xfrm>
            <a:off x="616387" y="2653546"/>
            <a:ext cx="2322790" cy="845106"/>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151617"/>
              </a:buClr>
              <a:buSzPts val="1350"/>
              <a:buFont typeface="Inconsolata"/>
              <a:buNone/>
            </a:pPr>
            <a:r>
              <a:rPr b="1" i="0" lang="en-US" sz="1350" u="none" cap="none" strike="noStrike">
                <a:solidFill>
                  <a:srgbClr val="151617"/>
                </a:solidFill>
                <a:latin typeface="Inconsolata"/>
                <a:ea typeface="Inconsolata"/>
                <a:cs typeface="Inconsolata"/>
                <a:sym typeface="Inconsolata"/>
              </a:rPr>
              <a:t>Employees:</a:t>
            </a:r>
            <a:r>
              <a:rPr b="0" i="0" lang="en-US" sz="1350" u="none" cap="none" strike="noStrike">
                <a:solidFill>
                  <a:srgbClr val="151617"/>
                </a:solidFill>
                <a:latin typeface="Inconsolata"/>
                <a:ea typeface="Inconsolata"/>
                <a:cs typeface="Inconsolata"/>
                <a:sym typeface="Inconsolata"/>
              </a:rPr>
              <a:t> Stores employee details and department association.</a:t>
            </a:r>
            <a:endParaRPr b="0" i="0" sz="1350" u="none" cap="none" strike="noStrike"/>
          </a:p>
        </p:txBody>
      </p:sp>
      <p:sp>
        <p:nvSpPr>
          <p:cNvPr id="315" name="Google Shape;315;p32"/>
          <p:cNvSpPr/>
          <p:nvPr/>
        </p:nvSpPr>
        <p:spPr>
          <a:xfrm>
            <a:off x="616387" y="3657124"/>
            <a:ext cx="2322790" cy="845106"/>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151617"/>
              </a:buClr>
              <a:buSzPts val="1350"/>
              <a:buFont typeface="Inconsolata"/>
              <a:buNone/>
            </a:pPr>
            <a:r>
              <a:rPr b="1" i="0" lang="en-US" sz="1350" u="none" cap="none" strike="noStrike">
                <a:solidFill>
                  <a:srgbClr val="151617"/>
                </a:solidFill>
                <a:latin typeface="Inconsolata"/>
                <a:ea typeface="Inconsolata"/>
                <a:cs typeface="Inconsolata"/>
                <a:sym typeface="Inconsolata"/>
              </a:rPr>
              <a:t>Equipment:</a:t>
            </a:r>
            <a:r>
              <a:rPr b="0" i="0" lang="en-US" sz="1350" u="none" cap="none" strike="noStrike">
                <a:solidFill>
                  <a:srgbClr val="151617"/>
                </a:solidFill>
                <a:latin typeface="Inconsolata"/>
                <a:ea typeface="Inconsolata"/>
                <a:cs typeface="Inconsolata"/>
                <a:sym typeface="Inconsolata"/>
              </a:rPr>
              <a:t> Represents assets with type, status, and condition tracking.</a:t>
            </a:r>
            <a:endParaRPr b="0" i="0" sz="1350" u="none" cap="none" strike="noStrike"/>
          </a:p>
        </p:txBody>
      </p:sp>
      <p:sp>
        <p:nvSpPr>
          <p:cNvPr id="316" name="Google Shape;316;p32"/>
          <p:cNvSpPr/>
          <p:nvPr/>
        </p:nvSpPr>
        <p:spPr>
          <a:xfrm>
            <a:off x="616387" y="4660702"/>
            <a:ext cx="2322790" cy="845106"/>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151617"/>
              </a:buClr>
              <a:buSzPts val="1350"/>
              <a:buFont typeface="Inconsolata"/>
              <a:buNone/>
            </a:pPr>
            <a:r>
              <a:rPr b="1" i="0" lang="en-US" sz="1350" u="none" cap="none" strike="noStrike">
                <a:solidFill>
                  <a:srgbClr val="151617"/>
                </a:solidFill>
                <a:latin typeface="Inconsolata"/>
                <a:ea typeface="Inconsolata"/>
                <a:cs typeface="Inconsolata"/>
                <a:sym typeface="Inconsolata"/>
              </a:rPr>
              <a:t>Users:</a:t>
            </a:r>
            <a:r>
              <a:rPr b="0" i="0" lang="en-US" sz="1350" u="none" cap="none" strike="noStrike">
                <a:solidFill>
                  <a:srgbClr val="151617"/>
                </a:solidFill>
                <a:latin typeface="Inconsolata"/>
                <a:ea typeface="Inconsolata"/>
                <a:cs typeface="Inconsolata"/>
                <a:sym typeface="Inconsolata"/>
              </a:rPr>
              <a:t> Handles system authentication and role-based access control.</a:t>
            </a:r>
            <a:endParaRPr b="0" i="0" sz="1350" u="none" cap="none" strike="noStrike"/>
          </a:p>
        </p:txBody>
      </p:sp>
      <p:sp>
        <p:nvSpPr>
          <p:cNvPr id="317" name="Google Shape;317;p32"/>
          <p:cNvSpPr/>
          <p:nvPr/>
        </p:nvSpPr>
        <p:spPr>
          <a:xfrm>
            <a:off x="616387" y="5664279"/>
            <a:ext cx="2322790" cy="1126808"/>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151617"/>
              </a:buClr>
              <a:buSzPts val="1350"/>
              <a:buFont typeface="Inconsolata"/>
              <a:buNone/>
            </a:pPr>
            <a:r>
              <a:rPr b="1" i="0" lang="en-US" sz="1350" u="none" cap="none" strike="noStrike">
                <a:solidFill>
                  <a:srgbClr val="151617"/>
                </a:solidFill>
                <a:latin typeface="Inconsolata"/>
                <a:ea typeface="Inconsolata"/>
                <a:cs typeface="Inconsolata"/>
                <a:sym typeface="Inconsolata"/>
              </a:rPr>
              <a:t>Equipment Allocation:</a:t>
            </a:r>
            <a:r>
              <a:rPr b="0" i="0" lang="en-US" sz="1350" u="none" cap="none" strike="noStrike">
                <a:solidFill>
                  <a:srgbClr val="151617"/>
                </a:solidFill>
                <a:latin typeface="Inconsolata"/>
                <a:ea typeface="Inconsolata"/>
                <a:cs typeface="Inconsolata"/>
                <a:sym typeface="Inconsolata"/>
              </a:rPr>
              <a:t> Records assignment history including allocation and return details.</a:t>
            </a:r>
            <a:endParaRPr b="0" i="0" sz="1350" u="none" cap="none" strike="noStrike"/>
          </a:p>
        </p:txBody>
      </p:sp>
      <p:sp>
        <p:nvSpPr>
          <p:cNvPr id="318" name="Google Shape;318;p32"/>
          <p:cNvSpPr/>
          <p:nvPr/>
        </p:nvSpPr>
        <p:spPr>
          <a:xfrm>
            <a:off x="3376374" y="2147292"/>
            <a:ext cx="2322790" cy="330160"/>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151617"/>
              </a:buClr>
              <a:buSzPts val="2050"/>
              <a:buFont typeface="Montserrat Black"/>
              <a:buNone/>
            </a:pPr>
            <a:r>
              <a:rPr b="1" i="0" lang="en-US" sz="2050" u="none" cap="none" strike="noStrike">
                <a:solidFill>
                  <a:srgbClr val="151617"/>
                </a:solidFill>
                <a:latin typeface="Montserrat Black"/>
                <a:ea typeface="Montserrat Black"/>
                <a:cs typeface="Montserrat Black"/>
                <a:sym typeface="Montserrat Black"/>
              </a:rPr>
              <a:t>Relationships</a:t>
            </a:r>
            <a:endParaRPr b="0" i="0" sz="2050" u="none" cap="none" strike="noStrike"/>
          </a:p>
        </p:txBody>
      </p:sp>
      <p:sp>
        <p:nvSpPr>
          <p:cNvPr id="319" name="Google Shape;319;p32"/>
          <p:cNvSpPr/>
          <p:nvPr/>
        </p:nvSpPr>
        <p:spPr>
          <a:xfrm>
            <a:off x="3376374" y="2653546"/>
            <a:ext cx="2322790" cy="1408509"/>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151617"/>
              </a:buClr>
              <a:buSzPts val="1350"/>
              <a:buFont typeface="Inconsolata"/>
              <a:buNone/>
            </a:pPr>
            <a:r>
              <a:rPr b="1" i="0" lang="en-US" sz="1350" u="none" cap="none" strike="noStrike">
                <a:solidFill>
                  <a:srgbClr val="151617"/>
                </a:solidFill>
                <a:latin typeface="Inconsolata"/>
                <a:ea typeface="Inconsolata"/>
                <a:cs typeface="Inconsolata"/>
                <a:sym typeface="Inconsolata"/>
              </a:rPr>
              <a:t>Employee → Equipment Allocation:</a:t>
            </a:r>
            <a:r>
              <a:rPr b="0" i="0" lang="en-US" sz="1350" u="none" cap="none" strike="noStrike">
                <a:solidFill>
                  <a:srgbClr val="151617"/>
                </a:solidFill>
                <a:latin typeface="Inconsolata"/>
                <a:ea typeface="Inconsolata"/>
                <a:cs typeface="Inconsolata"/>
                <a:sym typeface="Inconsolata"/>
              </a:rPr>
              <a:t> One employee can have multiple allocation records over time.</a:t>
            </a:r>
            <a:endParaRPr b="0" i="0" sz="1350" u="none" cap="none" strike="noStrike"/>
          </a:p>
        </p:txBody>
      </p:sp>
      <p:sp>
        <p:nvSpPr>
          <p:cNvPr id="320" name="Google Shape;320;p32"/>
          <p:cNvSpPr/>
          <p:nvPr/>
        </p:nvSpPr>
        <p:spPr>
          <a:xfrm>
            <a:off x="3376374" y="4220528"/>
            <a:ext cx="2322790" cy="1408509"/>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151617"/>
              </a:buClr>
              <a:buSzPts val="1350"/>
              <a:buFont typeface="Inconsolata"/>
              <a:buNone/>
            </a:pPr>
            <a:r>
              <a:rPr b="1" i="0" lang="en-US" sz="1350" u="none" cap="none" strike="noStrike">
                <a:solidFill>
                  <a:srgbClr val="151617"/>
                </a:solidFill>
                <a:latin typeface="Inconsolata"/>
                <a:ea typeface="Inconsolata"/>
                <a:cs typeface="Inconsolata"/>
                <a:sym typeface="Inconsolata"/>
              </a:rPr>
              <a:t>Equipment → Equipment Allocation:</a:t>
            </a:r>
            <a:r>
              <a:rPr b="0" i="0" lang="en-US" sz="1350" u="none" cap="none" strike="noStrike">
                <a:solidFill>
                  <a:srgbClr val="151617"/>
                </a:solidFill>
                <a:latin typeface="Inconsolata"/>
                <a:ea typeface="Inconsolata"/>
                <a:cs typeface="Inconsolata"/>
                <a:sym typeface="Inconsolata"/>
              </a:rPr>
              <a:t> Equipment may be allocated multiple times throughout its lifecycle.</a:t>
            </a:r>
            <a:endParaRPr b="0" i="0" sz="1350" u="none" cap="none" strike="noStrike"/>
          </a:p>
        </p:txBody>
      </p:sp>
      <p:sp>
        <p:nvSpPr>
          <p:cNvPr id="321" name="Google Shape;321;p32"/>
          <p:cNvSpPr/>
          <p:nvPr/>
        </p:nvSpPr>
        <p:spPr>
          <a:xfrm>
            <a:off x="3376374" y="5787509"/>
            <a:ext cx="2322790" cy="1126808"/>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151617"/>
              </a:buClr>
              <a:buSzPts val="1350"/>
              <a:buFont typeface="Inconsolata"/>
              <a:buNone/>
            </a:pPr>
            <a:r>
              <a:rPr b="1" i="0" lang="en-US" sz="1350" u="none" cap="none" strike="noStrike">
                <a:solidFill>
                  <a:srgbClr val="151617"/>
                </a:solidFill>
                <a:latin typeface="Inconsolata"/>
                <a:ea typeface="Inconsolata"/>
                <a:cs typeface="Inconsolata"/>
                <a:sym typeface="Inconsolata"/>
              </a:rPr>
              <a:t>Users:</a:t>
            </a:r>
            <a:r>
              <a:rPr b="0" i="0" lang="en-US" sz="1350" u="none" cap="none" strike="noStrike">
                <a:solidFill>
                  <a:srgbClr val="151617"/>
                </a:solidFill>
                <a:latin typeface="Inconsolata"/>
                <a:ea typeface="Inconsolata"/>
                <a:cs typeface="Inconsolata"/>
                <a:sym typeface="Inconsolata"/>
              </a:rPr>
              <a:t> Independent entity used for login and permissions, not directly tied to allocation data.</a:t>
            </a:r>
            <a:endParaRPr b="0" i="0" sz="1350" u="none" cap="none" strike="noStrike"/>
          </a:p>
        </p:txBody>
      </p:sp>
      <p:pic>
        <p:nvPicPr>
          <p:cNvPr id="322" name="Google Shape;322;p32"/>
          <p:cNvPicPr preferRelativeResize="0"/>
          <p:nvPr/>
        </p:nvPicPr>
        <p:blipFill>
          <a:blip r:embed="rId3">
            <a:alphaModFix/>
          </a:blip>
          <a:stretch>
            <a:fillRect/>
          </a:stretch>
        </p:blipFill>
        <p:spPr>
          <a:xfrm>
            <a:off x="6989003" y="1729725"/>
            <a:ext cx="7545347" cy="63900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descr="preencoded.png" id="328" name="Google Shape;328;p3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29" name="Google Shape;329;p33"/>
          <p:cNvSpPr/>
          <p:nvPr/>
        </p:nvSpPr>
        <p:spPr>
          <a:xfrm>
            <a:off x="793790" y="3054429"/>
            <a:ext cx="7556421" cy="1417677"/>
          </a:xfrm>
          <a:prstGeom prst="rect">
            <a:avLst/>
          </a:prstGeom>
          <a:noFill/>
          <a:ln>
            <a:noFill/>
          </a:ln>
        </p:spPr>
        <p:txBody>
          <a:bodyPr anchorCtr="0" anchor="t" bIns="0" lIns="0" spcFirstLastPara="1" rIns="0" wrap="square" tIns="0">
            <a:noAutofit/>
          </a:bodyPr>
          <a:lstStyle/>
          <a:p>
            <a:pPr indent="0" lvl="0" marL="0" marR="0" rtl="0" algn="l">
              <a:lnSpc>
                <a:spcPct val="125280"/>
              </a:lnSpc>
              <a:spcBef>
                <a:spcPts val="0"/>
              </a:spcBef>
              <a:spcAft>
                <a:spcPts val="0"/>
              </a:spcAft>
              <a:buClr>
                <a:srgbClr val="151617"/>
              </a:buClr>
              <a:buSzPts val="8900"/>
              <a:buFont typeface="Montserrat Black"/>
              <a:buNone/>
            </a:pPr>
            <a:r>
              <a:rPr b="1" i="0" lang="en-US" sz="8900" u="none" cap="none" strike="noStrike">
                <a:solidFill>
                  <a:srgbClr val="151617"/>
                </a:solidFill>
                <a:latin typeface="Montserrat Black"/>
                <a:ea typeface="Montserrat Black"/>
                <a:cs typeface="Montserrat Black"/>
                <a:sym typeface="Montserrat Black"/>
              </a:rPr>
              <a:t>Thank You</a:t>
            </a:r>
            <a:endParaRPr b="0" i="0" sz="89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descr="preencoded.png" id="139" name="Google Shape;139;p24"/>
          <p:cNvPicPr preferRelativeResize="0"/>
          <p:nvPr/>
        </p:nvPicPr>
        <p:blipFill rotWithShape="1">
          <a:blip r:embed="rId3">
            <a:alphaModFix/>
          </a:blip>
          <a:srcRect b="0" l="0" r="0" t="0"/>
          <a:stretch/>
        </p:blipFill>
        <p:spPr>
          <a:xfrm>
            <a:off x="0" y="0"/>
            <a:ext cx="14630400" cy="2402919"/>
          </a:xfrm>
          <a:prstGeom prst="rect">
            <a:avLst/>
          </a:prstGeom>
          <a:noFill/>
          <a:ln>
            <a:noFill/>
          </a:ln>
        </p:spPr>
      </p:pic>
      <p:sp>
        <p:nvSpPr>
          <p:cNvPr id="140" name="Google Shape;140;p24"/>
          <p:cNvSpPr/>
          <p:nvPr/>
        </p:nvSpPr>
        <p:spPr>
          <a:xfrm>
            <a:off x="672822" y="2931557"/>
            <a:ext cx="7486888" cy="600670"/>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151617"/>
              </a:buClr>
              <a:buSzPts val="3750"/>
              <a:buFont typeface="Montserrat Black"/>
              <a:buNone/>
            </a:pPr>
            <a:r>
              <a:rPr b="1" i="0" lang="en-US" sz="3750" u="none" cap="none" strike="noStrike">
                <a:solidFill>
                  <a:srgbClr val="151617"/>
                </a:solidFill>
                <a:latin typeface="Montserrat Black"/>
                <a:ea typeface="Montserrat Black"/>
                <a:cs typeface="Montserrat Black"/>
                <a:sym typeface="Montserrat Black"/>
              </a:rPr>
              <a:t>The Challenge We're Solving</a:t>
            </a:r>
            <a:endParaRPr b="0" i="0" sz="3750" u="none" cap="none" strike="noStrike"/>
          </a:p>
        </p:txBody>
      </p:sp>
      <p:sp>
        <p:nvSpPr>
          <p:cNvPr id="141" name="Google Shape;141;p24"/>
          <p:cNvSpPr/>
          <p:nvPr/>
        </p:nvSpPr>
        <p:spPr>
          <a:xfrm>
            <a:off x="672822" y="3820478"/>
            <a:ext cx="13284756" cy="61531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500"/>
              <a:buFont typeface="Inconsolata"/>
              <a:buNone/>
            </a:pPr>
            <a:r>
              <a:rPr b="0" i="0" lang="en-US" sz="1500" u="none" cap="none" strike="noStrike">
                <a:solidFill>
                  <a:srgbClr val="151617"/>
                </a:solidFill>
                <a:latin typeface="Inconsolata"/>
                <a:ea typeface="Inconsolata"/>
                <a:cs typeface="Inconsolata"/>
                <a:sym typeface="Inconsolata"/>
              </a:rPr>
              <a:t>Corporate offices rely on shared equipment like laptops, projectors, and tablets. Without a dedicated system, managing allocation, tracking usage, and ensuring timely returns becomes inefficient and error-prone.</a:t>
            </a:r>
            <a:endParaRPr b="0" i="0" sz="1500" u="none" cap="none" strike="noStrike"/>
          </a:p>
        </p:txBody>
      </p:sp>
      <p:sp>
        <p:nvSpPr>
          <p:cNvPr id="142" name="Google Shape;142;p24"/>
          <p:cNvSpPr/>
          <p:nvPr/>
        </p:nvSpPr>
        <p:spPr>
          <a:xfrm>
            <a:off x="672822" y="4652010"/>
            <a:ext cx="6546294" cy="1430417"/>
          </a:xfrm>
          <a:prstGeom prst="roundRect">
            <a:avLst>
              <a:gd fmla="val 639" name="adj"/>
            </a:avLst>
          </a:prstGeom>
          <a:solidFill>
            <a:srgbClr val="F8ECE4"/>
          </a:solidFill>
          <a:ln cap="flat" cmpd="sng" w="9525">
            <a:solidFill>
              <a:srgbClr val="151617"/>
            </a:solidFill>
            <a:prstDash val="solid"/>
            <a:round/>
            <a:headEnd len="sm" w="sm" type="none"/>
            <a:tailEnd len="sm" w="sm" type="none"/>
          </a:ln>
          <a:effectLst>
            <a:outerShdw rotWithShape="0" algn="bl" dir="2700000" dist="1778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872609" y="4851797"/>
            <a:ext cx="2402919" cy="300276"/>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51617"/>
              </a:buClr>
              <a:buSzPts val="1850"/>
              <a:buFont typeface="Montserrat Black"/>
              <a:buNone/>
            </a:pPr>
            <a:r>
              <a:rPr b="1" i="0" lang="en-US" sz="1850" u="none" cap="none" strike="noStrike">
                <a:solidFill>
                  <a:srgbClr val="151617"/>
                </a:solidFill>
                <a:latin typeface="Montserrat Black"/>
                <a:ea typeface="Montserrat Black"/>
                <a:cs typeface="Montserrat Black"/>
                <a:sym typeface="Montserrat Black"/>
              </a:rPr>
              <a:t>Manual Tracking</a:t>
            </a:r>
            <a:endParaRPr b="0" i="0" sz="1850" u="none" cap="none" strike="noStrike"/>
          </a:p>
        </p:txBody>
      </p:sp>
      <p:sp>
        <p:nvSpPr>
          <p:cNvPr id="144" name="Google Shape;144;p24"/>
          <p:cNvSpPr/>
          <p:nvPr/>
        </p:nvSpPr>
        <p:spPr>
          <a:xfrm>
            <a:off x="872609" y="5267325"/>
            <a:ext cx="6146721" cy="61531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500"/>
              <a:buFont typeface="Inconsolata"/>
              <a:buNone/>
            </a:pPr>
            <a:r>
              <a:rPr b="0" i="0" lang="en-US" sz="1500" u="none" cap="none" strike="noStrike">
                <a:solidFill>
                  <a:srgbClr val="151617"/>
                </a:solidFill>
                <a:latin typeface="Inconsolata"/>
                <a:ea typeface="Inconsolata"/>
                <a:cs typeface="Inconsolata"/>
                <a:sym typeface="Inconsolata"/>
              </a:rPr>
              <a:t>Allocation and returns are recorded manually, making it difficult to track who has what equipment and for how long.</a:t>
            </a:r>
            <a:endParaRPr b="0" i="0" sz="1500" u="none" cap="none" strike="noStrike"/>
          </a:p>
        </p:txBody>
      </p:sp>
      <p:sp>
        <p:nvSpPr>
          <p:cNvPr id="145" name="Google Shape;145;p24"/>
          <p:cNvSpPr/>
          <p:nvPr/>
        </p:nvSpPr>
        <p:spPr>
          <a:xfrm>
            <a:off x="7411283" y="4652010"/>
            <a:ext cx="6546294" cy="1430417"/>
          </a:xfrm>
          <a:prstGeom prst="roundRect">
            <a:avLst>
              <a:gd fmla="val 639" name="adj"/>
            </a:avLst>
          </a:prstGeom>
          <a:solidFill>
            <a:srgbClr val="F8ECE4"/>
          </a:solidFill>
          <a:ln cap="flat" cmpd="sng" w="9525">
            <a:solidFill>
              <a:srgbClr val="151617"/>
            </a:solidFill>
            <a:prstDash val="solid"/>
            <a:round/>
            <a:headEnd len="sm" w="sm" type="none"/>
            <a:tailEnd len="sm" w="sm" type="none"/>
          </a:ln>
          <a:effectLst>
            <a:outerShdw rotWithShape="0" algn="bl" dir="2700000" dist="1778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7611070" y="4851797"/>
            <a:ext cx="3298746" cy="300276"/>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51617"/>
              </a:buClr>
              <a:buSzPts val="1850"/>
              <a:buFont typeface="Montserrat Black"/>
              <a:buNone/>
            </a:pPr>
            <a:r>
              <a:rPr b="1" i="0" lang="en-US" sz="1850" u="none" cap="none" strike="noStrike">
                <a:solidFill>
                  <a:srgbClr val="151617"/>
                </a:solidFill>
                <a:latin typeface="Montserrat Black"/>
                <a:ea typeface="Montserrat Black"/>
                <a:cs typeface="Montserrat Black"/>
                <a:sym typeface="Montserrat Black"/>
              </a:rPr>
              <a:t>No Follow-Up Mechanism</a:t>
            </a:r>
            <a:endParaRPr b="0" i="0" sz="1850" u="none" cap="none" strike="noStrike"/>
          </a:p>
        </p:txBody>
      </p:sp>
      <p:sp>
        <p:nvSpPr>
          <p:cNvPr id="147" name="Google Shape;147;p24"/>
          <p:cNvSpPr/>
          <p:nvPr/>
        </p:nvSpPr>
        <p:spPr>
          <a:xfrm>
            <a:off x="7611070" y="5267325"/>
            <a:ext cx="6146721" cy="61531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500"/>
              <a:buFont typeface="Inconsolata"/>
              <a:buNone/>
            </a:pPr>
            <a:r>
              <a:rPr b="0" i="0" lang="en-US" sz="1500" u="none" cap="none" strike="noStrike">
                <a:solidFill>
                  <a:srgbClr val="151617"/>
                </a:solidFill>
                <a:latin typeface="Inconsolata"/>
                <a:ea typeface="Inconsolata"/>
                <a:cs typeface="Inconsolata"/>
                <a:sym typeface="Inconsolata"/>
              </a:rPr>
              <a:t>Overdue returns, servicing needs, and damage reports often go unnoticed, leading to inventory gaps.</a:t>
            </a:r>
            <a:endParaRPr b="0" i="0" sz="1500" u="none" cap="none" strike="noStrike"/>
          </a:p>
        </p:txBody>
      </p:sp>
      <p:sp>
        <p:nvSpPr>
          <p:cNvPr id="148" name="Google Shape;148;p24"/>
          <p:cNvSpPr/>
          <p:nvPr/>
        </p:nvSpPr>
        <p:spPr>
          <a:xfrm>
            <a:off x="672822" y="6274594"/>
            <a:ext cx="6546294" cy="1430417"/>
          </a:xfrm>
          <a:prstGeom prst="roundRect">
            <a:avLst>
              <a:gd fmla="val 639" name="adj"/>
            </a:avLst>
          </a:prstGeom>
          <a:solidFill>
            <a:srgbClr val="F8ECE4"/>
          </a:solidFill>
          <a:ln cap="flat" cmpd="sng" w="9525">
            <a:solidFill>
              <a:srgbClr val="151617"/>
            </a:solidFill>
            <a:prstDash val="solid"/>
            <a:round/>
            <a:headEnd len="sm" w="sm" type="none"/>
            <a:tailEnd len="sm" w="sm" type="none"/>
          </a:ln>
          <a:effectLst>
            <a:outerShdw rotWithShape="0" algn="bl" dir="2700000" dist="1778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872609" y="6474381"/>
            <a:ext cx="2942630" cy="300276"/>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51617"/>
              </a:buClr>
              <a:buSzPts val="1850"/>
              <a:buFont typeface="Montserrat Black"/>
              <a:buNone/>
            </a:pPr>
            <a:r>
              <a:rPr b="1" i="0" lang="en-US" sz="1850" u="none" cap="none" strike="noStrike">
                <a:solidFill>
                  <a:srgbClr val="151617"/>
                </a:solidFill>
                <a:latin typeface="Montserrat Black"/>
                <a:ea typeface="Montserrat Black"/>
                <a:cs typeface="Montserrat Black"/>
                <a:sym typeface="Montserrat Black"/>
              </a:rPr>
              <a:t>No Real-Time Visibility</a:t>
            </a:r>
            <a:endParaRPr b="0" i="0" sz="1850" u="none" cap="none" strike="noStrike"/>
          </a:p>
        </p:txBody>
      </p:sp>
      <p:sp>
        <p:nvSpPr>
          <p:cNvPr id="150" name="Google Shape;150;p24"/>
          <p:cNvSpPr/>
          <p:nvPr/>
        </p:nvSpPr>
        <p:spPr>
          <a:xfrm>
            <a:off x="872609" y="6889909"/>
            <a:ext cx="6146721" cy="61531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500"/>
              <a:buFont typeface="Inconsolata"/>
              <a:buNone/>
            </a:pPr>
            <a:r>
              <a:rPr b="0" i="0" lang="en-US" sz="1500" u="none" cap="none" strike="noStrike">
                <a:solidFill>
                  <a:srgbClr val="151617"/>
                </a:solidFill>
                <a:latin typeface="Inconsolata"/>
                <a:ea typeface="Inconsolata"/>
                <a:cs typeface="Inconsolata"/>
                <a:sym typeface="Inconsolata"/>
              </a:rPr>
              <a:t>Inventory status—available, in-use, or under maintenance—is not instantly accessible to stakeholders.</a:t>
            </a:r>
            <a:endParaRPr b="0" i="0" sz="1500" u="none" cap="none" strike="noStrike"/>
          </a:p>
        </p:txBody>
      </p:sp>
      <p:sp>
        <p:nvSpPr>
          <p:cNvPr id="151" name="Google Shape;151;p24"/>
          <p:cNvSpPr/>
          <p:nvPr/>
        </p:nvSpPr>
        <p:spPr>
          <a:xfrm>
            <a:off x="7411283" y="6274594"/>
            <a:ext cx="6546294" cy="1430417"/>
          </a:xfrm>
          <a:prstGeom prst="roundRect">
            <a:avLst>
              <a:gd fmla="val 639" name="adj"/>
            </a:avLst>
          </a:prstGeom>
          <a:solidFill>
            <a:srgbClr val="F8ECE4"/>
          </a:solidFill>
          <a:ln cap="flat" cmpd="sng" w="9525">
            <a:solidFill>
              <a:srgbClr val="151617"/>
            </a:solidFill>
            <a:prstDash val="solid"/>
            <a:round/>
            <a:headEnd len="sm" w="sm" type="none"/>
            <a:tailEnd len="sm" w="sm" type="none"/>
          </a:ln>
          <a:effectLst>
            <a:outerShdw rotWithShape="0" algn="bl" dir="2700000" dist="1778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7611070" y="6474381"/>
            <a:ext cx="2583537" cy="300276"/>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51617"/>
              </a:buClr>
              <a:buSzPts val="1850"/>
              <a:buFont typeface="Montserrat Black"/>
              <a:buNone/>
            </a:pPr>
            <a:r>
              <a:rPr b="1" i="0" lang="en-US" sz="1850" u="none" cap="none" strike="noStrike">
                <a:solidFill>
                  <a:srgbClr val="151617"/>
                </a:solidFill>
                <a:latin typeface="Montserrat Black"/>
                <a:ea typeface="Montserrat Black"/>
                <a:cs typeface="Montserrat Black"/>
                <a:sym typeface="Montserrat Black"/>
              </a:rPr>
              <a:t>Lack of Automation</a:t>
            </a:r>
            <a:endParaRPr b="0" i="0" sz="1850" u="none" cap="none" strike="noStrike"/>
          </a:p>
        </p:txBody>
      </p:sp>
      <p:sp>
        <p:nvSpPr>
          <p:cNvPr id="153" name="Google Shape;153;p24"/>
          <p:cNvSpPr/>
          <p:nvPr/>
        </p:nvSpPr>
        <p:spPr>
          <a:xfrm>
            <a:off x="7611070" y="6889909"/>
            <a:ext cx="6146721" cy="61531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500"/>
              <a:buFont typeface="Inconsolata"/>
              <a:buNone/>
            </a:pPr>
            <a:r>
              <a:rPr b="0" i="0" lang="en-US" sz="1500" u="none" cap="none" strike="noStrike">
                <a:solidFill>
                  <a:srgbClr val="151617"/>
                </a:solidFill>
                <a:latin typeface="Inconsolata"/>
                <a:ea typeface="Inconsolata"/>
                <a:cs typeface="Inconsolata"/>
                <a:sym typeface="Inconsolata"/>
              </a:rPr>
              <a:t>No automated reminders or team notifications during allocation, return, or maintenance workflows.</a:t>
            </a:r>
            <a:endParaRPr b="0" i="0" sz="15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p:nvPr/>
        </p:nvSpPr>
        <p:spPr>
          <a:xfrm>
            <a:off x="717471" y="732830"/>
            <a:ext cx="6566059" cy="64055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4000"/>
              <a:buFont typeface="Montserrat Black"/>
              <a:buNone/>
            </a:pPr>
            <a:r>
              <a:rPr b="1" i="0" lang="en-US" sz="4000" u="none" cap="none" strike="noStrike">
                <a:solidFill>
                  <a:srgbClr val="151617"/>
                </a:solidFill>
                <a:latin typeface="Montserrat Black"/>
                <a:ea typeface="Montserrat Black"/>
                <a:cs typeface="Montserrat Black"/>
                <a:sym typeface="Montserrat Black"/>
              </a:rPr>
              <a:t>Business Requirements</a:t>
            </a:r>
            <a:endParaRPr b="0" i="0" sz="4000" u="none" cap="none" strike="noStrike"/>
          </a:p>
        </p:txBody>
      </p:sp>
      <p:sp>
        <p:nvSpPr>
          <p:cNvPr id="160" name="Google Shape;160;p25"/>
          <p:cNvSpPr/>
          <p:nvPr/>
        </p:nvSpPr>
        <p:spPr>
          <a:xfrm>
            <a:off x="717471" y="1783318"/>
            <a:ext cx="13195459" cy="984052"/>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151617"/>
              </a:buClr>
              <a:buSzPts val="1600"/>
              <a:buFont typeface="Inconsolata"/>
              <a:buNone/>
            </a:pPr>
            <a:r>
              <a:rPr b="0" i="0" lang="en-US" sz="1600" u="none" cap="none" strike="noStrike">
                <a:solidFill>
                  <a:srgbClr val="151617"/>
                </a:solidFill>
                <a:latin typeface="Inconsolata"/>
                <a:ea typeface="Inconsolata"/>
                <a:cs typeface="Inconsolata"/>
                <a:sym typeface="Inconsolata"/>
              </a:rPr>
              <a:t>A modern organization needs an efficient system to manage office equipment throughout its lifecycle—from issuance to return. The system must streamline coordination between employees, administrators, and IT support, ensuring accuracy, accountability, and real-time tracking of assets.</a:t>
            </a:r>
            <a:endParaRPr b="0" i="0" sz="1600" u="none" cap="none" strike="noStrike"/>
          </a:p>
        </p:txBody>
      </p:sp>
      <p:sp>
        <p:nvSpPr>
          <p:cNvPr id="161" name="Google Shape;161;p25"/>
          <p:cNvSpPr/>
          <p:nvPr/>
        </p:nvSpPr>
        <p:spPr>
          <a:xfrm>
            <a:off x="717471" y="3305413"/>
            <a:ext cx="6495217" cy="1839516"/>
          </a:xfrm>
          <a:prstGeom prst="roundRect">
            <a:avLst>
              <a:gd fmla="val 5965" name="adj"/>
            </a:avLst>
          </a:prstGeom>
          <a:solidFill>
            <a:srgbClr val="F8ECE4"/>
          </a:solidFill>
          <a:ln>
            <a:noFill/>
          </a:ln>
          <a:effectLst>
            <a:outerShdw rotWithShape="0" algn="bl" dir="2700000" dist="1905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5"/>
          <p:cNvSpPr/>
          <p:nvPr/>
        </p:nvSpPr>
        <p:spPr>
          <a:xfrm>
            <a:off x="717471" y="3282553"/>
            <a:ext cx="6495217" cy="91440"/>
          </a:xfrm>
          <a:prstGeom prst="roundRect">
            <a:avLst>
              <a:gd fmla="val 1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5"/>
          <p:cNvSpPr/>
          <p:nvPr/>
        </p:nvSpPr>
        <p:spPr>
          <a:xfrm>
            <a:off x="3657540" y="2997994"/>
            <a:ext cx="614958" cy="614958"/>
          </a:xfrm>
          <a:prstGeom prst="roundRect">
            <a:avLst>
              <a:gd fmla="val 148693"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5"/>
          <p:cNvSpPr/>
          <p:nvPr/>
        </p:nvSpPr>
        <p:spPr>
          <a:xfrm>
            <a:off x="3841968" y="3151703"/>
            <a:ext cx="245983" cy="30741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FFFFFF"/>
              </a:buClr>
              <a:buSzPts val="1900"/>
              <a:buFont typeface="Montserrat Black"/>
              <a:buNone/>
            </a:pPr>
            <a:r>
              <a:rPr b="1" i="0" lang="en-US" sz="1900" u="none" cap="none" strike="noStrike">
                <a:solidFill>
                  <a:srgbClr val="FFFFFF"/>
                </a:solidFill>
                <a:latin typeface="Montserrat Black"/>
                <a:ea typeface="Montserrat Black"/>
                <a:cs typeface="Montserrat Black"/>
                <a:sym typeface="Montserrat Black"/>
              </a:rPr>
              <a:t>1</a:t>
            </a:r>
            <a:endParaRPr b="0" i="0" sz="1900" u="none" cap="none" strike="noStrike"/>
          </a:p>
        </p:txBody>
      </p:sp>
      <p:sp>
        <p:nvSpPr>
          <p:cNvPr id="165" name="Google Shape;165;p25"/>
          <p:cNvSpPr/>
          <p:nvPr/>
        </p:nvSpPr>
        <p:spPr>
          <a:xfrm>
            <a:off x="945237" y="3817858"/>
            <a:ext cx="3026688" cy="3202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Equipment Allocation</a:t>
            </a:r>
            <a:endParaRPr b="0" i="0" sz="2000" u="none" cap="none" strike="noStrike"/>
          </a:p>
        </p:txBody>
      </p:sp>
      <p:sp>
        <p:nvSpPr>
          <p:cNvPr id="166" name="Google Shape;166;p25"/>
          <p:cNvSpPr/>
          <p:nvPr/>
        </p:nvSpPr>
        <p:spPr>
          <a:xfrm>
            <a:off x="945237" y="4261128"/>
            <a:ext cx="6039683" cy="6560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151617"/>
              </a:buClr>
              <a:buSzPts val="1600"/>
              <a:buFont typeface="Inconsolata"/>
              <a:buNone/>
            </a:pPr>
            <a:r>
              <a:rPr b="0" i="0" lang="en-US" sz="1600" u="none" cap="none" strike="noStrike">
                <a:solidFill>
                  <a:srgbClr val="151617"/>
                </a:solidFill>
                <a:latin typeface="Inconsolata"/>
                <a:ea typeface="Inconsolata"/>
                <a:cs typeface="Inconsolata"/>
                <a:sym typeface="Inconsolata"/>
              </a:rPr>
              <a:t>Assign equipment to employees with proper tracking, audit logs, and ownership visibility.</a:t>
            </a:r>
            <a:endParaRPr b="0" i="0" sz="1600" u="none" cap="none" strike="noStrike"/>
          </a:p>
        </p:txBody>
      </p:sp>
      <p:sp>
        <p:nvSpPr>
          <p:cNvPr id="167" name="Google Shape;167;p25"/>
          <p:cNvSpPr/>
          <p:nvPr/>
        </p:nvSpPr>
        <p:spPr>
          <a:xfrm>
            <a:off x="7417594" y="3305413"/>
            <a:ext cx="6495336" cy="1839516"/>
          </a:xfrm>
          <a:prstGeom prst="roundRect">
            <a:avLst>
              <a:gd fmla="val 5965" name="adj"/>
            </a:avLst>
          </a:prstGeom>
          <a:solidFill>
            <a:srgbClr val="F8ECE4"/>
          </a:solidFill>
          <a:ln>
            <a:noFill/>
          </a:ln>
          <a:effectLst>
            <a:outerShdw rotWithShape="0" algn="bl" dir="2700000" dist="1905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7417594" y="3282553"/>
            <a:ext cx="6495336" cy="91440"/>
          </a:xfrm>
          <a:prstGeom prst="roundRect">
            <a:avLst>
              <a:gd fmla="val 1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10357783" y="2997994"/>
            <a:ext cx="614958" cy="614958"/>
          </a:xfrm>
          <a:prstGeom prst="roundRect">
            <a:avLst>
              <a:gd fmla="val 148693"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p:nvPr/>
        </p:nvSpPr>
        <p:spPr>
          <a:xfrm>
            <a:off x="10542210" y="3151703"/>
            <a:ext cx="245983" cy="30741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FFFFFF"/>
              </a:buClr>
              <a:buSzPts val="1900"/>
              <a:buFont typeface="Montserrat Black"/>
              <a:buNone/>
            </a:pPr>
            <a:r>
              <a:rPr b="1" i="0" lang="en-US" sz="1900" u="none" cap="none" strike="noStrike">
                <a:solidFill>
                  <a:srgbClr val="FFFFFF"/>
                </a:solidFill>
                <a:latin typeface="Montserrat Black"/>
                <a:ea typeface="Montserrat Black"/>
                <a:cs typeface="Montserrat Black"/>
                <a:sym typeface="Montserrat Black"/>
              </a:rPr>
              <a:t>2</a:t>
            </a:r>
            <a:endParaRPr b="0" i="0" sz="1900" u="none" cap="none" strike="noStrike"/>
          </a:p>
        </p:txBody>
      </p:sp>
      <p:sp>
        <p:nvSpPr>
          <p:cNvPr id="171" name="Google Shape;171;p25"/>
          <p:cNvSpPr/>
          <p:nvPr/>
        </p:nvSpPr>
        <p:spPr>
          <a:xfrm>
            <a:off x="7645360" y="3817858"/>
            <a:ext cx="3258264" cy="3202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Inventory Management</a:t>
            </a:r>
            <a:endParaRPr b="0" i="0" sz="2000" u="none" cap="none" strike="noStrike"/>
          </a:p>
        </p:txBody>
      </p:sp>
      <p:sp>
        <p:nvSpPr>
          <p:cNvPr id="172" name="Google Shape;172;p25"/>
          <p:cNvSpPr/>
          <p:nvPr/>
        </p:nvSpPr>
        <p:spPr>
          <a:xfrm>
            <a:off x="7645360" y="4261128"/>
            <a:ext cx="6039803" cy="6560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151617"/>
              </a:buClr>
              <a:buSzPts val="1600"/>
              <a:buFont typeface="Inconsolata"/>
              <a:buNone/>
            </a:pPr>
            <a:r>
              <a:rPr b="0" i="0" lang="en-US" sz="1600" u="none" cap="none" strike="noStrike">
                <a:solidFill>
                  <a:srgbClr val="151617"/>
                </a:solidFill>
                <a:latin typeface="Inconsolata"/>
                <a:ea typeface="Inconsolata"/>
                <a:cs typeface="Inconsolata"/>
                <a:sym typeface="Inconsolata"/>
              </a:rPr>
              <a:t>Maintain accurate records of available, allocated, and returned assets with live status updates.</a:t>
            </a:r>
            <a:endParaRPr b="0" i="0" sz="1600" u="none" cap="none" strike="noStrike"/>
          </a:p>
        </p:txBody>
      </p:sp>
      <p:sp>
        <p:nvSpPr>
          <p:cNvPr id="173" name="Google Shape;173;p25"/>
          <p:cNvSpPr/>
          <p:nvPr/>
        </p:nvSpPr>
        <p:spPr>
          <a:xfrm>
            <a:off x="717471" y="5657255"/>
            <a:ext cx="6495217" cy="1839516"/>
          </a:xfrm>
          <a:prstGeom prst="roundRect">
            <a:avLst>
              <a:gd fmla="val 5965" name="adj"/>
            </a:avLst>
          </a:prstGeom>
          <a:solidFill>
            <a:srgbClr val="F8ECE4"/>
          </a:solidFill>
          <a:ln>
            <a:noFill/>
          </a:ln>
          <a:effectLst>
            <a:outerShdw rotWithShape="0" algn="bl" dir="2700000" dist="1905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a:off x="717471" y="5634395"/>
            <a:ext cx="6495217" cy="91440"/>
          </a:xfrm>
          <a:prstGeom prst="roundRect">
            <a:avLst>
              <a:gd fmla="val 1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a:off x="3657540" y="5349835"/>
            <a:ext cx="614958" cy="614958"/>
          </a:xfrm>
          <a:prstGeom prst="roundRect">
            <a:avLst>
              <a:gd fmla="val 148693"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a:off x="3841968" y="5503545"/>
            <a:ext cx="245983" cy="30741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FFFFFF"/>
              </a:buClr>
              <a:buSzPts val="1900"/>
              <a:buFont typeface="Montserrat Black"/>
              <a:buNone/>
            </a:pPr>
            <a:r>
              <a:rPr b="1" i="0" lang="en-US" sz="1900" u="none" cap="none" strike="noStrike">
                <a:solidFill>
                  <a:srgbClr val="FFFFFF"/>
                </a:solidFill>
                <a:latin typeface="Montserrat Black"/>
                <a:ea typeface="Montserrat Black"/>
                <a:cs typeface="Montserrat Black"/>
                <a:sym typeface="Montserrat Black"/>
              </a:rPr>
              <a:t>3</a:t>
            </a:r>
            <a:endParaRPr b="0" i="0" sz="1900" u="none" cap="none" strike="noStrike"/>
          </a:p>
        </p:txBody>
      </p:sp>
      <p:sp>
        <p:nvSpPr>
          <p:cNvPr id="177" name="Google Shape;177;p25"/>
          <p:cNvSpPr/>
          <p:nvPr/>
        </p:nvSpPr>
        <p:spPr>
          <a:xfrm>
            <a:off x="945237" y="6169700"/>
            <a:ext cx="3006685" cy="3202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Scalable Architecture</a:t>
            </a:r>
            <a:endParaRPr b="0" i="0" sz="2000" u="none" cap="none" strike="noStrike"/>
          </a:p>
        </p:txBody>
      </p:sp>
      <p:sp>
        <p:nvSpPr>
          <p:cNvPr id="178" name="Google Shape;178;p25"/>
          <p:cNvSpPr/>
          <p:nvPr/>
        </p:nvSpPr>
        <p:spPr>
          <a:xfrm>
            <a:off x="945237" y="6612969"/>
            <a:ext cx="6039683" cy="6560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151617"/>
              </a:buClr>
              <a:buSzPts val="1600"/>
              <a:buFont typeface="Inconsolata"/>
              <a:buNone/>
            </a:pPr>
            <a:r>
              <a:rPr b="0" i="0" lang="en-US" sz="1600" u="none" cap="none" strike="noStrike">
                <a:solidFill>
                  <a:srgbClr val="151617"/>
                </a:solidFill>
                <a:latin typeface="Inconsolata"/>
                <a:ea typeface="Inconsolata"/>
                <a:cs typeface="Inconsolata"/>
                <a:sym typeface="Inconsolata"/>
              </a:rPr>
              <a:t>Built using Play Framework, Kafka, Akka, and MySQL to support real-time event processing and future expansion.</a:t>
            </a:r>
            <a:endParaRPr b="0" i="0" sz="1600" u="none" cap="none" strike="noStrike"/>
          </a:p>
        </p:txBody>
      </p:sp>
      <p:sp>
        <p:nvSpPr>
          <p:cNvPr id="179" name="Google Shape;179;p25"/>
          <p:cNvSpPr/>
          <p:nvPr/>
        </p:nvSpPr>
        <p:spPr>
          <a:xfrm>
            <a:off x="7417594" y="5657255"/>
            <a:ext cx="6495336" cy="1839516"/>
          </a:xfrm>
          <a:prstGeom prst="roundRect">
            <a:avLst>
              <a:gd fmla="val 5965" name="adj"/>
            </a:avLst>
          </a:prstGeom>
          <a:solidFill>
            <a:srgbClr val="F8ECE4"/>
          </a:solidFill>
          <a:ln>
            <a:noFill/>
          </a:ln>
          <a:effectLst>
            <a:outerShdw rotWithShape="0" algn="bl" dir="2700000" dist="1905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a:off x="7417594" y="5634395"/>
            <a:ext cx="6495336" cy="91440"/>
          </a:xfrm>
          <a:prstGeom prst="roundRect">
            <a:avLst>
              <a:gd fmla="val 1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10357783" y="5349835"/>
            <a:ext cx="614958" cy="614958"/>
          </a:xfrm>
          <a:prstGeom prst="roundRect">
            <a:avLst>
              <a:gd fmla="val 148693"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10542210" y="5503545"/>
            <a:ext cx="245983" cy="307419"/>
          </a:xfrm>
          <a:prstGeom prst="rect">
            <a:avLst/>
          </a:prstGeom>
          <a:noFill/>
          <a:ln>
            <a:noFill/>
          </a:ln>
        </p:spPr>
        <p:txBody>
          <a:bodyPr anchorCtr="0" anchor="t" bIns="0" lIns="0" spcFirstLastPara="1" rIns="0" wrap="square" tIns="0">
            <a:noAutofit/>
          </a:bodyPr>
          <a:lstStyle/>
          <a:p>
            <a:pPr indent="0" lvl="0" marL="0" marR="0" rtl="0" algn="l">
              <a:lnSpc>
                <a:spcPct val="160526"/>
              </a:lnSpc>
              <a:spcBef>
                <a:spcPts val="0"/>
              </a:spcBef>
              <a:spcAft>
                <a:spcPts val="0"/>
              </a:spcAft>
              <a:buClr>
                <a:srgbClr val="FFFFFF"/>
              </a:buClr>
              <a:buSzPts val="1900"/>
              <a:buFont typeface="Montserrat Black"/>
              <a:buNone/>
            </a:pPr>
            <a:r>
              <a:rPr b="1" i="0" lang="en-US" sz="1900" u="none" cap="none" strike="noStrike">
                <a:solidFill>
                  <a:srgbClr val="FFFFFF"/>
                </a:solidFill>
                <a:latin typeface="Montserrat Black"/>
                <a:ea typeface="Montserrat Black"/>
                <a:cs typeface="Montserrat Black"/>
                <a:sym typeface="Montserrat Black"/>
              </a:rPr>
              <a:t>4</a:t>
            </a:r>
            <a:endParaRPr b="0" i="0" sz="1900" u="none" cap="none" strike="noStrike"/>
          </a:p>
        </p:txBody>
      </p:sp>
      <p:sp>
        <p:nvSpPr>
          <p:cNvPr id="183" name="Google Shape;183;p25"/>
          <p:cNvSpPr/>
          <p:nvPr/>
        </p:nvSpPr>
        <p:spPr>
          <a:xfrm>
            <a:off x="7645360" y="6169700"/>
            <a:ext cx="3435429" cy="32027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Automated Notifications</a:t>
            </a:r>
            <a:endParaRPr b="0" i="0" sz="2000" u="none" cap="none" strike="noStrike"/>
          </a:p>
        </p:txBody>
      </p:sp>
      <p:sp>
        <p:nvSpPr>
          <p:cNvPr id="184" name="Google Shape;184;p25"/>
          <p:cNvSpPr/>
          <p:nvPr/>
        </p:nvSpPr>
        <p:spPr>
          <a:xfrm>
            <a:off x="7645360" y="6612969"/>
            <a:ext cx="6039803" cy="656034"/>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151617"/>
              </a:buClr>
              <a:buSzPts val="1600"/>
              <a:buFont typeface="Inconsolata"/>
              <a:buNone/>
            </a:pPr>
            <a:r>
              <a:rPr b="0" i="0" lang="en-US" sz="1600" u="none" cap="none" strike="noStrike">
                <a:solidFill>
                  <a:srgbClr val="151617"/>
                </a:solidFill>
                <a:latin typeface="Inconsolata"/>
                <a:ea typeface="Inconsolata"/>
                <a:cs typeface="Inconsolata"/>
                <a:sym typeface="Inconsolata"/>
              </a:rPr>
              <a:t>Real-time email alerts for allocations, returns, and overdue equipment.</a:t>
            </a:r>
            <a:endParaRPr b="0" i="0" sz="16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nvSpPr>
        <p:spPr>
          <a:xfrm>
            <a:off x="811675" y="683925"/>
            <a:ext cx="1082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600"/>
              <a:t>Architecture</a:t>
            </a:r>
            <a:endParaRPr b="1" sz="3600"/>
          </a:p>
        </p:txBody>
      </p:sp>
      <p:pic>
        <p:nvPicPr>
          <p:cNvPr id="191" name="Google Shape;191;p26"/>
          <p:cNvPicPr preferRelativeResize="0"/>
          <p:nvPr/>
        </p:nvPicPr>
        <p:blipFill>
          <a:blip r:embed="rId3">
            <a:alphaModFix/>
          </a:blip>
          <a:stretch>
            <a:fillRect/>
          </a:stretch>
        </p:blipFill>
        <p:spPr>
          <a:xfrm>
            <a:off x="152400" y="2176475"/>
            <a:ext cx="14325601" cy="42738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preencoded.png" id="197" name="Google Shape;197;p27"/>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98" name="Google Shape;198;p27"/>
          <p:cNvSpPr/>
          <p:nvPr/>
        </p:nvSpPr>
        <p:spPr>
          <a:xfrm>
            <a:off x="6136838" y="658535"/>
            <a:ext cx="7843123" cy="1161574"/>
          </a:xfrm>
          <a:prstGeom prst="rect">
            <a:avLst/>
          </a:prstGeom>
          <a:noFill/>
          <a:ln>
            <a:noFill/>
          </a:ln>
        </p:spPr>
        <p:txBody>
          <a:bodyPr anchorCtr="0" anchor="t" bIns="0" lIns="0" spcFirstLastPara="1" rIns="0" wrap="square" tIns="0">
            <a:noAutofit/>
          </a:bodyPr>
          <a:lstStyle/>
          <a:p>
            <a:pPr indent="0" lvl="0" marL="0" marR="0" rtl="0" algn="l">
              <a:lnSpc>
                <a:spcPct val="124657"/>
              </a:lnSpc>
              <a:spcBef>
                <a:spcPts val="0"/>
              </a:spcBef>
              <a:spcAft>
                <a:spcPts val="0"/>
              </a:spcAft>
              <a:buClr>
                <a:srgbClr val="151617"/>
              </a:buClr>
              <a:buSzPts val="3650"/>
              <a:buFont typeface="Montserrat Black"/>
              <a:buNone/>
            </a:pPr>
            <a:r>
              <a:rPr b="1" i="0" lang="en-US" sz="3650" u="none" cap="none" strike="noStrike">
                <a:solidFill>
                  <a:srgbClr val="151617"/>
                </a:solidFill>
                <a:latin typeface="Montserrat Black"/>
                <a:ea typeface="Montserrat Black"/>
                <a:cs typeface="Montserrat Black"/>
                <a:sym typeface="Montserrat Black"/>
              </a:rPr>
              <a:t>Event-Driven Solution Architecture</a:t>
            </a:r>
            <a:endParaRPr b="0" i="0" sz="3650" u="none" cap="none" strike="noStrike"/>
          </a:p>
        </p:txBody>
      </p:sp>
      <p:pic>
        <p:nvPicPr>
          <p:cNvPr descr="preencoded.png" id="199" name="Google Shape;199;p27"/>
          <p:cNvPicPr preferRelativeResize="0"/>
          <p:nvPr/>
        </p:nvPicPr>
        <p:blipFill rotWithShape="1">
          <a:blip r:embed="rId4">
            <a:alphaModFix/>
          </a:blip>
          <a:srcRect b="0" l="0" r="0" t="0"/>
          <a:stretch/>
        </p:blipFill>
        <p:spPr>
          <a:xfrm>
            <a:off x="6136838" y="2098834"/>
            <a:ext cx="929283" cy="1368028"/>
          </a:xfrm>
          <a:prstGeom prst="rect">
            <a:avLst/>
          </a:prstGeom>
          <a:noFill/>
          <a:ln>
            <a:noFill/>
          </a:ln>
        </p:spPr>
      </p:pic>
      <p:sp>
        <p:nvSpPr>
          <p:cNvPr id="200" name="Google Shape;200;p27"/>
          <p:cNvSpPr/>
          <p:nvPr/>
        </p:nvSpPr>
        <p:spPr>
          <a:xfrm>
            <a:off x="7251978" y="2284690"/>
            <a:ext cx="3234452" cy="2902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1800"/>
              <a:buFont typeface="Montserrat Black"/>
              <a:buNone/>
            </a:pPr>
            <a:r>
              <a:rPr b="1" i="0" lang="en-US" sz="1800" u="none" cap="none" strike="noStrike">
                <a:solidFill>
                  <a:srgbClr val="151617"/>
                </a:solidFill>
                <a:latin typeface="Montserrat Black"/>
                <a:ea typeface="Montserrat Black"/>
                <a:cs typeface="Montserrat Black"/>
                <a:sym typeface="Montserrat Black"/>
              </a:rPr>
              <a:t>Play Framework Backend</a:t>
            </a:r>
            <a:endParaRPr b="0" i="0" sz="1800" u="none" cap="none" strike="noStrike"/>
          </a:p>
        </p:txBody>
      </p:sp>
      <p:sp>
        <p:nvSpPr>
          <p:cNvPr id="201" name="Google Shape;201;p27"/>
          <p:cNvSpPr/>
          <p:nvPr/>
        </p:nvSpPr>
        <p:spPr>
          <a:xfrm>
            <a:off x="7251978" y="2686407"/>
            <a:ext cx="6727984" cy="594598"/>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151617"/>
              </a:buClr>
              <a:buSzPts val="1450"/>
              <a:buFont typeface="Inconsolata"/>
              <a:buNone/>
            </a:pPr>
            <a:r>
              <a:rPr b="0" i="0" lang="en-US" sz="1450" u="none" cap="none" strike="noStrike">
                <a:solidFill>
                  <a:srgbClr val="151617"/>
                </a:solidFill>
                <a:latin typeface="Inconsolata"/>
                <a:ea typeface="Inconsolata"/>
                <a:cs typeface="Inconsolata"/>
                <a:sym typeface="Inconsolata"/>
              </a:rPr>
              <a:t>REST APIs for equipment allocation and return. Updates MySQL records and equipment status, then publishes domain events to Kafka.</a:t>
            </a:r>
            <a:endParaRPr b="0" i="0" sz="1450" u="none" cap="none" strike="noStrike"/>
          </a:p>
        </p:txBody>
      </p:sp>
      <p:pic>
        <p:nvPicPr>
          <p:cNvPr descr="preencoded.png" id="202" name="Google Shape;202;p27"/>
          <p:cNvPicPr preferRelativeResize="0"/>
          <p:nvPr/>
        </p:nvPicPr>
        <p:blipFill rotWithShape="1">
          <a:blip r:embed="rId5">
            <a:alphaModFix/>
          </a:blip>
          <a:srcRect b="0" l="0" r="0" t="0"/>
          <a:stretch/>
        </p:blipFill>
        <p:spPr>
          <a:xfrm>
            <a:off x="6136838" y="3466862"/>
            <a:ext cx="929283" cy="1368028"/>
          </a:xfrm>
          <a:prstGeom prst="rect">
            <a:avLst/>
          </a:prstGeom>
          <a:noFill/>
          <a:ln>
            <a:noFill/>
          </a:ln>
        </p:spPr>
      </p:pic>
      <p:sp>
        <p:nvSpPr>
          <p:cNvPr id="203" name="Google Shape;203;p27"/>
          <p:cNvSpPr/>
          <p:nvPr/>
        </p:nvSpPr>
        <p:spPr>
          <a:xfrm>
            <a:off x="7251978" y="3652718"/>
            <a:ext cx="3229094" cy="2902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1800"/>
              <a:buFont typeface="Montserrat Black"/>
              <a:buNone/>
            </a:pPr>
            <a:r>
              <a:rPr b="1" i="0" lang="en-US" sz="1800" u="none" cap="none" strike="noStrike">
                <a:solidFill>
                  <a:srgbClr val="151617"/>
                </a:solidFill>
                <a:latin typeface="Montserrat Black"/>
                <a:ea typeface="Montserrat Black"/>
                <a:cs typeface="Montserrat Black"/>
                <a:sym typeface="Montserrat Black"/>
              </a:rPr>
              <a:t>Akka Notification Service</a:t>
            </a:r>
            <a:endParaRPr b="0" i="0" sz="1800" u="none" cap="none" strike="noStrike"/>
          </a:p>
        </p:txBody>
      </p:sp>
      <p:sp>
        <p:nvSpPr>
          <p:cNvPr id="204" name="Google Shape;204;p27"/>
          <p:cNvSpPr/>
          <p:nvPr/>
        </p:nvSpPr>
        <p:spPr>
          <a:xfrm>
            <a:off x="7251978" y="4054435"/>
            <a:ext cx="6727984" cy="594598"/>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151617"/>
              </a:buClr>
              <a:buSzPts val="1450"/>
              <a:buFont typeface="Inconsolata"/>
              <a:buNone/>
            </a:pPr>
            <a:r>
              <a:rPr b="0" i="0" lang="en-US" sz="1450" u="none" cap="none" strike="noStrike">
                <a:solidFill>
                  <a:srgbClr val="151617"/>
                </a:solidFill>
                <a:latin typeface="Inconsolata"/>
                <a:ea typeface="Inconsolata"/>
                <a:cs typeface="Inconsolata"/>
                <a:sym typeface="Inconsolata"/>
              </a:rPr>
              <a:t>Consumes Kafka events using actor-based processing. Sends overdue reminders, maintenance alerts, and allocation emails.</a:t>
            </a:r>
            <a:endParaRPr b="0" i="0" sz="1450" u="none" cap="none" strike="noStrike"/>
          </a:p>
        </p:txBody>
      </p:sp>
      <p:pic>
        <p:nvPicPr>
          <p:cNvPr descr="preencoded.png" id="205" name="Google Shape;205;p27"/>
          <p:cNvPicPr preferRelativeResize="0"/>
          <p:nvPr/>
        </p:nvPicPr>
        <p:blipFill rotWithShape="1">
          <a:blip r:embed="rId6">
            <a:alphaModFix/>
          </a:blip>
          <a:srcRect b="0" l="0" r="0" t="0"/>
          <a:stretch/>
        </p:blipFill>
        <p:spPr>
          <a:xfrm>
            <a:off x="6136838" y="4834890"/>
            <a:ext cx="929283" cy="1368028"/>
          </a:xfrm>
          <a:prstGeom prst="rect">
            <a:avLst/>
          </a:prstGeom>
          <a:noFill/>
          <a:ln>
            <a:noFill/>
          </a:ln>
        </p:spPr>
      </p:pic>
      <p:sp>
        <p:nvSpPr>
          <p:cNvPr id="206" name="Google Shape;206;p27"/>
          <p:cNvSpPr/>
          <p:nvPr/>
        </p:nvSpPr>
        <p:spPr>
          <a:xfrm>
            <a:off x="7251978" y="5020747"/>
            <a:ext cx="2323386" cy="2902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1800"/>
              <a:buFont typeface="Montserrat Black"/>
              <a:buNone/>
            </a:pPr>
            <a:r>
              <a:rPr b="1" i="0" lang="en-US" sz="1800" u="none" cap="none" strike="noStrike">
                <a:solidFill>
                  <a:srgbClr val="151617"/>
                </a:solidFill>
                <a:latin typeface="Montserrat Black"/>
                <a:ea typeface="Montserrat Black"/>
                <a:cs typeface="Montserrat Black"/>
                <a:sym typeface="Montserrat Black"/>
              </a:rPr>
              <a:t>Kafka Event Bus</a:t>
            </a:r>
            <a:endParaRPr b="0" i="0" sz="1800" u="none" cap="none" strike="noStrike"/>
          </a:p>
        </p:txBody>
      </p:sp>
      <p:sp>
        <p:nvSpPr>
          <p:cNvPr id="207" name="Google Shape;207;p27"/>
          <p:cNvSpPr/>
          <p:nvPr/>
        </p:nvSpPr>
        <p:spPr>
          <a:xfrm>
            <a:off x="7251978" y="5422463"/>
            <a:ext cx="6727984" cy="594598"/>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151617"/>
              </a:buClr>
              <a:buSzPts val="1450"/>
              <a:buFont typeface="Inconsolata"/>
              <a:buNone/>
            </a:pPr>
            <a:r>
              <a:rPr b="0" i="0" lang="en-US" sz="1450" u="none" cap="none" strike="noStrike">
                <a:solidFill>
                  <a:srgbClr val="151617"/>
                </a:solidFill>
                <a:latin typeface="Inconsolata"/>
                <a:ea typeface="Inconsolata"/>
                <a:cs typeface="Inconsolata"/>
                <a:sym typeface="Inconsolata"/>
              </a:rPr>
              <a:t>Enables asynchronous, decoupled communication. Ensures reliable and ordered event delivery across services.</a:t>
            </a:r>
            <a:endParaRPr b="0" i="0" sz="1450" u="none" cap="none" strike="noStrike"/>
          </a:p>
        </p:txBody>
      </p:sp>
      <p:pic>
        <p:nvPicPr>
          <p:cNvPr descr="preencoded.png" id="208" name="Google Shape;208;p27"/>
          <p:cNvPicPr preferRelativeResize="0"/>
          <p:nvPr/>
        </p:nvPicPr>
        <p:blipFill rotWithShape="1">
          <a:blip r:embed="rId7">
            <a:alphaModFix/>
          </a:blip>
          <a:srcRect b="0" l="0" r="0" t="0"/>
          <a:stretch/>
        </p:blipFill>
        <p:spPr>
          <a:xfrm>
            <a:off x="6136838" y="6202918"/>
            <a:ext cx="929283" cy="1368028"/>
          </a:xfrm>
          <a:prstGeom prst="rect">
            <a:avLst/>
          </a:prstGeom>
          <a:noFill/>
          <a:ln>
            <a:noFill/>
          </a:ln>
        </p:spPr>
      </p:pic>
      <p:sp>
        <p:nvSpPr>
          <p:cNvPr id="209" name="Google Shape;209;p27"/>
          <p:cNvSpPr/>
          <p:nvPr/>
        </p:nvSpPr>
        <p:spPr>
          <a:xfrm>
            <a:off x="7251978" y="6388775"/>
            <a:ext cx="2323386" cy="29027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1800"/>
              <a:buFont typeface="Montserrat Black"/>
              <a:buNone/>
            </a:pPr>
            <a:r>
              <a:rPr b="1" i="0" lang="en-US" sz="1800" u="none" cap="none" strike="noStrike">
                <a:solidFill>
                  <a:srgbClr val="151617"/>
                </a:solidFill>
                <a:latin typeface="Montserrat Black"/>
                <a:ea typeface="Montserrat Black"/>
                <a:cs typeface="Montserrat Black"/>
                <a:sym typeface="Montserrat Black"/>
              </a:rPr>
              <a:t>Data Layer</a:t>
            </a:r>
            <a:endParaRPr b="0" i="0" sz="1800" u="none" cap="none" strike="noStrike"/>
          </a:p>
        </p:txBody>
      </p:sp>
      <p:sp>
        <p:nvSpPr>
          <p:cNvPr id="210" name="Google Shape;210;p27"/>
          <p:cNvSpPr/>
          <p:nvPr/>
        </p:nvSpPr>
        <p:spPr>
          <a:xfrm>
            <a:off x="7251978" y="6790492"/>
            <a:ext cx="6727984" cy="594598"/>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rgbClr val="151617"/>
              </a:buClr>
              <a:buSzPts val="1450"/>
              <a:buFont typeface="Inconsolata"/>
              <a:buNone/>
            </a:pPr>
            <a:r>
              <a:rPr b="0" i="0" lang="en-US" sz="1450" u="none" cap="none" strike="noStrike">
                <a:solidFill>
                  <a:srgbClr val="151617"/>
                </a:solidFill>
                <a:latin typeface="Inconsolata"/>
                <a:ea typeface="Inconsolata"/>
                <a:cs typeface="Inconsolata"/>
                <a:sym typeface="Inconsolata"/>
              </a:rPr>
              <a:t>Slick ORM for type-safe database access. Stores users, employees, equipment, and allocation history.</a:t>
            </a:r>
            <a:endParaRPr b="0" i="0" sz="14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p:nvPr/>
        </p:nvSpPr>
        <p:spPr>
          <a:xfrm>
            <a:off x="788670" y="620078"/>
            <a:ext cx="9646325" cy="70425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4400"/>
              <a:buFont typeface="Montserrat Black"/>
              <a:buNone/>
            </a:pPr>
            <a:r>
              <a:rPr b="1" i="0" lang="en-US" sz="4400" u="none" cap="none" strike="noStrike">
                <a:solidFill>
                  <a:srgbClr val="151617"/>
                </a:solidFill>
                <a:latin typeface="Montserrat Black"/>
                <a:ea typeface="Montserrat Black"/>
                <a:cs typeface="Montserrat Black"/>
                <a:sym typeface="Montserrat Black"/>
              </a:rPr>
              <a:t>Implementation Flow Overview</a:t>
            </a:r>
            <a:endParaRPr b="0" i="0" sz="4400" u="none" cap="none" strike="noStrike"/>
          </a:p>
        </p:txBody>
      </p:sp>
      <p:sp>
        <p:nvSpPr>
          <p:cNvPr id="217" name="Google Shape;217;p28"/>
          <p:cNvSpPr/>
          <p:nvPr/>
        </p:nvSpPr>
        <p:spPr>
          <a:xfrm>
            <a:off x="788670" y="1774984"/>
            <a:ext cx="225266" cy="2817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750"/>
              <a:buFont typeface="Montserrat Light"/>
              <a:buNone/>
            </a:pPr>
            <a:r>
              <a:rPr b="0" i="0" lang="en-US" sz="1750" u="none" cap="none" strike="noStrike">
                <a:solidFill>
                  <a:srgbClr val="151617"/>
                </a:solidFill>
                <a:latin typeface="Montserrat Light"/>
                <a:ea typeface="Montserrat Light"/>
                <a:cs typeface="Montserrat Light"/>
                <a:sym typeface="Montserrat Light"/>
              </a:rPr>
              <a:t>01</a:t>
            </a:r>
            <a:endParaRPr b="0" i="0" sz="1750" u="none" cap="none" strike="noStrike"/>
          </a:p>
        </p:txBody>
      </p:sp>
      <p:sp>
        <p:nvSpPr>
          <p:cNvPr id="218" name="Google Shape;218;p28"/>
          <p:cNvSpPr/>
          <p:nvPr/>
        </p:nvSpPr>
        <p:spPr>
          <a:xfrm>
            <a:off x="788670" y="2127528"/>
            <a:ext cx="6413897" cy="30480"/>
          </a:xfrm>
          <a:prstGeom prst="rect">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p:nvPr/>
        </p:nvSpPr>
        <p:spPr>
          <a:xfrm>
            <a:off x="788670" y="2301121"/>
            <a:ext cx="4147185" cy="3520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200"/>
              <a:buFont typeface="Montserrat Black"/>
              <a:buNone/>
            </a:pPr>
            <a:r>
              <a:rPr b="1" i="0" lang="en-US" sz="2200" u="none" cap="none" strike="noStrike">
                <a:solidFill>
                  <a:srgbClr val="151617"/>
                </a:solidFill>
                <a:latin typeface="Montserrat Black"/>
                <a:ea typeface="Montserrat Black"/>
                <a:cs typeface="Montserrat Black"/>
                <a:sym typeface="Montserrat Black"/>
              </a:rPr>
              <a:t>Equipment Allocation Flow</a:t>
            </a:r>
            <a:endParaRPr b="0" i="0" sz="2200" u="none" cap="none" strike="noStrike"/>
          </a:p>
        </p:txBody>
      </p:sp>
      <p:sp>
        <p:nvSpPr>
          <p:cNvPr id="220" name="Google Shape;220;p28"/>
          <p:cNvSpPr/>
          <p:nvPr/>
        </p:nvSpPr>
        <p:spPr>
          <a:xfrm>
            <a:off x="788670" y="2788325"/>
            <a:ext cx="6413897" cy="180260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750"/>
              <a:buFont typeface="Inconsolata"/>
              <a:buNone/>
            </a:pPr>
            <a:r>
              <a:rPr b="0" i="0" lang="en-US" sz="1750" u="none" cap="none" strike="noStrike">
                <a:solidFill>
                  <a:srgbClr val="151617"/>
                </a:solidFill>
                <a:latin typeface="Inconsolata"/>
                <a:ea typeface="Inconsolata"/>
                <a:cs typeface="Inconsolata"/>
                <a:sym typeface="Inconsolata"/>
              </a:rPr>
              <a:t>User selects equipment and submits allocation request. The /allocate endpoint is invoked, controller validates user and equipment, allocation record stored in MySQL via Slick, and event published to equipment.allocated topic.</a:t>
            </a:r>
            <a:endParaRPr b="0" i="0" sz="1750" u="none" cap="none" strike="noStrike"/>
          </a:p>
        </p:txBody>
      </p:sp>
      <p:sp>
        <p:nvSpPr>
          <p:cNvPr id="221" name="Google Shape;221;p28"/>
          <p:cNvSpPr/>
          <p:nvPr/>
        </p:nvSpPr>
        <p:spPr>
          <a:xfrm>
            <a:off x="7427833" y="1774984"/>
            <a:ext cx="225266" cy="2817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750"/>
              <a:buFont typeface="Montserrat Light"/>
              <a:buNone/>
            </a:pPr>
            <a:r>
              <a:rPr b="0" i="0" lang="en-US" sz="1750" u="none" cap="none" strike="noStrike">
                <a:solidFill>
                  <a:srgbClr val="151617"/>
                </a:solidFill>
                <a:latin typeface="Montserrat Light"/>
                <a:ea typeface="Montserrat Light"/>
                <a:cs typeface="Montserrat Light"/>
                <a:sym typeface="Montserrat Light"/>
              </a:rPr>
              <a:t>02</a:t>
            </a:r>
            <a:endParaRPr b="0" i="0" sz="1750" u="none" cap="none" strike="noStrike"/>
          </a:p>
        </p:txBody>
      </p:sp>
      <p:sp>
        <p:nvSpPr>
          <p:cNvPr id="222" name="Google Shape;222;p28"/>
          <p:cNvSpPr/>
          <p:nvPr/>
        </p:nvSpPr>
        <p:spPr>
          <a:xfrm>
            <a:off x="7427833" y="2127528"/>
            <a:ext cx="6413897" cy="30480"/>
          </a:xfrm>
          <a:prstGeom prst="rect">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8"/>
          <p:cNvSpPr/>
          <p:nvPr/>
        </p:nvSpPr>
        <p:spPr>
          <a:xfrm>
            <a:off x="7427833" y="2301121"/>
            <a:ext cx="2817019" cy="3520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200"/>
              <a:buFont typeface="Montserrat Black"/>
              <a:buNone/>
            </a:pPr>
            <a:r>
              <a:rPr b="1" i="0" lang="en-US" sz="2200" u="none" cap="none" strike="noStrike">
                <a:solidFill>
                  <a:srgbClr val="151617"/>
                </a:solidFill>
                <a:latin typeface="Montserrat Black"/>
                <a:ea typeface="Montserrat Black"/>
                <a:cs typeface="Montserrat Black"/>
                <a:sym typeface="Montserrat Black"/>
              </a:rPr>
              <a:t>Event Processing</a:t>
            </a:r>
            <a:endParaRPr b="0" i="0" sz="2200" u="none" cap="none" strike="noStrike"/>
          </a:p>
        </p:txBody>
      </p:sp>
      <p:sp>
        <p:nvSpPr>
          <p:cNvPr id="224" name="Google Shape;224;p28"/>
          <p:cNvSpPr/>
          <p:nvPr/>
        </p:nvSpPr>
        <p:spPr>
          <a:xfrm>
            <a:off x="7427833" y="2788325"/>
            <a:ext cx="6413897" cy="14420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750"/>
              <a:buFont typeface="Inconsolata"/>
              <a:buNone/>
            </a:pPr>
            <a:r>
              <a:rPr b="0" i="0" lang="en-US" sz="1750" u="none" cap="none" strike="noStrike">
                <a:solidFill>
                  <a:srgbClr val="151617"/>
                </a:solidFill>
                <a:latin typeface="Inconsolata"/>
                <a:ea typeface="Inconsolata"/>
                <a:cs typeface="Inconsolata"/>
                <a:sym typeface="Inconsolata"/>
              </a:rPr>
              <a:t>KafkaConsumer listens to new events, payload parsed and forwarded to AllocationCoordinatorActor. Actor routes event to appropriate Akka handler (Allocated / Returned / Damaged), then business rules are applied.</a:t>
            </a:r>
            <a:endParaRPr b="0" i="0" sz="1750" u="none" cap="none" strike="noStrike"/>
          </a:p>
        </p:txBody>
      </p:sp>
      <p:sp>
        <p:nvSpPr>
          <p:cNvPr id="225" name="Google Shape;225;p28"/>
          <p:cNvSpPr/>
          <p:nvPr/>
        </p:nvSpPr>
        <p:spPr>
          <a:xfrm>
            <a:off x="788670" y="4985147"/>
            <a:ext cx="225266" cy="2817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750"/>
              <a:buFont typeface="Montserrat Light"/>
              <a:buNone/>
            </a:pPr>
            <a:r>
              <a:rPr b="0" i="0" lang="en-US" sz="1750" u="none" cap="none" strike="noStrike">
                <a:solidFill>
                  <a:srgbClr val="151617"/>
                </a:solidFill>
                <a:latin typeface="Montserrat Light"/>
                <a:ea typeface="Montserrat Light"/>
                <a:cs typeface="Montserrat Light"/>
                <a:sym typeface="Montserrat Light"/>
              </a:rPr>
              <a:t>03</a:t>
            </a:r>
            <a:endParaRPr b="0" i="0" sz="1750" u="none" cap="none" strike="noStrike"/>
          </a:p>
        </p:txBody>
      </p:sp>
      <p:sp>
        <p:nvSpPr>
          <p:cNvPr id="226" name="Google Shape;226;p28"/>
          <p:cNvSpPr/>
          <p:nvPr/>
        </p:nvSpPr>
        <p:spPr>
          <a:xfrm>
            <a:off x="788670" y="5337691"/>
            <a:ext cx="6413897" cy="30480"/>
          </a:xfrm>
          <a:prstGeom prst="rect">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788670" y="5511284"/>
            <a:ext cx="4023598" cy="3520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200"/>
              <a:buFont typeface="Montserrat Black"/>
              <a:buNone/>
            </a:pPr>
            <a:r>
              <a:rPr b="1" i="0" lang="en-US" sz="2200" u="none" cap="none" strike="noStrike">
                <a:solidFill>
                  <a:srgbClr val="151617"/>
                </a:solidFill>
                <a:latin typeface="Montserrat Black"/>
                <a:ea typeface="Montserrat Black"/>
                <a:cs typeface="Montserrat Black"/>
                <a:sym typeface="Montserrat Black"/>
              </a:rPr>
              <a:t>Notification &amp; Automation</a:t>
            </a:r>
            <a:endParaRPr b="0" i="0" sz="2200" u="none" cap="none" strike="noStrike"/>
          </a:p>
        </p:txBody>
      </p:sp>
      <p:sp>
        <p:nvSpPr>
          <p:cNvPr id="228" name="Google Shape;228;p28"/>
          <p:cNvSpPr/>
          <p:nvPr/>
        </p:nvSpPr>
        <p:spPr>
          <a:xfrm>
            <a:off x="788670" y="5998488"/>
            <a:ext cx="6413897" cy="14420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750"/>
              <a:buFont typeface="Inconsolata"/>
              <a:buNone/>
            </a:pPr>
            <a:r>
              <a:rPr b="0" i="0" lang="en-US" sz="1750" u="none" cap="none" strike="noStrike">
                <a:solidFill>
                  <a:srgbClr val="151617"/>
                </a:solidFill>
                <a:latin typeface="Inconsolata"/>
                <a:ea typeface="Inconsolata"/>
                <a:cs typeface="Inconsolata"/>
                <a:sym typeface="Inconsolata"/>
              </a:rPr>
              <a:t>Handler triggers NotificationHelper, email sent via SMTP to employee, manager, or maintenance team. Optional REST callback to backend for audit logging or workflow continuation.</a:t>
            </a:r>
            <a:endParaRPr b="0" i="0" sz="1750" u="none" cap="none" strike="noStrike"/>
          </a:p>
        </p:txBody>
      </p:sp>
      <p:sp>
        <p:nvSpPr>
          <p:cNvPr id="229" name="Google Shape;229;p28"/>
          <p:cNvSpPr/>
          <p:nvPr/>
        </p:nvSpPr>
        <p:spPr>
          <a:xfrm>
            <a:off x="7427833" y="4985147"/>
            <a:ext cx="225266" cy="28170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750"/>
              <a:buFont typeface="Montserrat Light"/>
              <a:buNone/>
            </a:pPr>
            <a:r>
              <a:rPr b="0" i="0" lang="en-US" sz="1750" u="none" cap="none" strike="noStrike">
                <a:solidFill>
                  <a:srgbClr val="151617"/>
                </a:solidFill>
                <a:latin typeface="Montserrat Light"/>
                <a:ea typeface="Montserrat Light"/>
                <a:cs typeface="Montserrat Light"/>
                <a:sym typeface="Montserrat Light"/>
              </a:rPr>
              <a:t>04</a:t>
            </a:r>
            <a:endParaRPr b="0" i="0" sz="1750" u="none" cap="none" strike="noStrike"/>
          </a:p>
        </p:txBody>
      </p:sp>
      <p:sp>
        <p:nvSpPr>
          <p:cNvPr id="230" name="Google Shape;230;p28"/>
          <p:cNvSpPr/>
          <p:nvPr/>
        </p:nvSpPr>
        <p:spPr>
          <a:xfrm>
            <a:off x="7427833" y="5337691"/>
            <a:ext cx="6413897" cy="30480"/>
          </a:xfrm>
          <a:prstGeom prst="rect">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8"/>
          <p:cNvSpPr/>
          <p:nvPr/>
        </p:nvSpPr>
        <p:spPr>
          <a:xfrm>
            <a:off x="7427833" y="5511284"/>
            <a:ext cx="5193625" cy="35206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200"/>
              <a:buFont typeface="Montserrat Black"/>
              <a:buNone/>
            </a:pPr>
            <a:r>
              <a:rPr b="1" i="0" lang="en-US" sz="2200" u="none" cap="none" strike="noStrike">
                <a:solidFill>
                  <a:srgbClr val="151617"/>
                </a:solidFill>
                <a:latin typeface="Montserrat Black"/>
                <a:ea typeface="Montserrat Black"/>
                <a:cs typeface="Montserrat Black"/>
                <a:sym typeface="Montserrat Black"/>
              </a:rPr>
              <a:t>Equipment Return / Damage Flow</a:t>
            </a:r>
            <a:endParaRPr b="0" i="0" sz="2200" u="none" cap="none" strike="noStrike"/>
          </a:p>
        </p:txBody>
      </p:sp>
      <p:sp>
        <p:nvSpPr>
          <p:cNvPr id="232" name="Google Shape;232;p28"/>
          <p:cNvSpPr/>
          <p:nvPr/>
        </p:nvSpPr>
        <p:spPr>
          <a:xfrm>
            <a:off x="7427833" y="5998488"/>
            <a:ext cx="6413897" cy="14420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750"/>
              <a:buFont typeface="Inconsolata"/>
              <a:buNone/>
            </a:pPr>
            <a:r>
              <a:rPr b="0" i="0" lang="en-US" sz="1750" u="none" cap="none" strike="noStrike">
                <a:solidFill>
                  <a:srgbClr val="151617"/>
                </a:solidFill>
                <a:latin typeface="Inconsolata"/>
                <a:ea typeface="Inconsolata"/>
                <a:cs typeface="Inconsolata"/>
                <a:sym typeface="Inconsolata"/>
              </a:rPr>
              <a:t>User initiates return via /return endpoint, DB updated with status and condition, event published, Akka actors process event, notifications and maintenance workflows executed, equipment status updated.</a:t>
            </a:r>
            <a:endParaRPr b="0" i="0" sz="17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p:nvPr/>
        </p:nvSpPr>
        <p:spPr>
          <a:xfrm>
            <a:off x="595313" y="467797"/>
            <a:ext cx="6965633" cy="531614"/>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151617"/>
              </a:buClr>
              <a:buSzPts val="3300"/>
              <a:buFont typeface="Montserrat Black"/>
              <a:buNone/>
            </a:pPr>
            <a:r>
              <a:rPr b="1" i="0" lang="en-US" sz="3300" u="none" cap="none" strike="noStrike">
                <a:solidFill>
                  <a:srgbClr val="151617"/>
                </a:solidFill>
                <a:latin typeface="Montserrat Black"/>
                <a:ea typeface="Montserrat Black"/>
                <a:cs typeface="Montserrat Black"/>
                <a:sym typeface="Montserrat Black"/>
              </a:rPr>
              <a:t>Equipment Allocation Process</a:t>
            </a:r>
            <a:endParaRPr b="0" i="0" sz="3300" u="none" cap="none" strike="noStrike"/>
          </a:p>
        </p:txBody>
      </p:sp>
      <p:sp>
        <p:nvSpPr>
          <p:cNvPr id="239" name="Google Shape;239;p29"/>
          <p:cNvSpPr/>
          <p:nvPr/>
        </p:nvSpPr>
        <p:spPr>
          <a:xfrm>
            <a:off x="595313" y="1339572"/>
            <a:ext cx="13439775"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1617"/>
              </a:buClr>
              <a:buSzPts val="1300"/>
              <a:buFont typeface="Inconsolata"/>
              <a:buNone/>
            </a:pPr>
            <a:r>
              <a:rPr b="0" i="0" lang="en-US" sz="1300" u="none" cap="none" strike="noStrike">
                <a:solidFill>
                  <a:srgbClr val="151617"/>
                </a:solidFill>
                <a:latin typeface="Inconsolata"/>
                <a:ea typeface="Inconsolata"/>
                <a:cs typeface="Inconsolata"/>
                <a:sym typeface="Inconsolata"/>
              </a:rPr>
              <a:t>This flow is triggered when an employee requests or receives a device from inventory.</a:t>
            </a:r>
            <a:endParaRPr b="0" i="0" sz="1300" u="none" cap="none" strike="noStrike"/>
          </a:p>
        </p:txBody>
      </p:sp>
      <p:sp>
        <p:nvSpPr>
          <p:cNvPr id="240" name="Google Shape;240;p29"/>
          <p:cNvSpPr/>
          <p:nvPr/>
        </p:nvSpPr>
        <p:spPr>
          <a:xfrm>
            <a:off x="7303770" y="1803083"/>
            <a:ext cx="22860" cy="5958959"/>
          </a:xfrm>
          <a:prstGeom prst="roundRect">
            <a:avLst>
              <a:gd fmla="val 40000" name="adj"/>
            </a:avLst>
          </a:prstGeom>
          <a:solidFill>
            <a:srgbClr val="000000">
              <a:alpha val="784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6636425" y="1982986"/>
            <a:ext cx="510302" cy="22860"/>
          </a:xfrm>
          <a:prstGeom prst="roundRect">
            <a:avLst>
              <a:gd fmla="val 4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7123867" y="1803083"/>
            <a:ext cx="382667" cy="382667"/>
          </a:xfrm>
          <a:prstGeom prst="roundRect">
            <a:avLst>
              <a:gd fmla="val 2390" name="adj"/>
            </a:avLst>
          </a:prstGeom>
          <a:solidFill>
            <a:srgbClr val="F8ECE4"/>
          </a:solidFill>
          <a:ln cap="flat" cmpd="sng" w="9525">
            <a:solidFill>
              <a:srgbClr val="151617"/>
            </a:solidFill>
            <a:prstDash val="solid"/>
            <a:round/>
            <a:headEnd len="sm" w="sm" type="none"/>
            <a:tailEnd len="sm" w="sm" type="none"/>
          </a:ln>
          <a:effectLst>
            <a:outerShdw rotWithShape="0" algn="bl" dir="2700000" dist="1524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7187625" y="1834932"/>
            <a:ext cx="255151" cy="3189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1</a:t>
            </a:r>
            <a:endParaRPr b="0" i="0" sz="2000" u="none" cap="none" strike="noStrike"/>
          </a:p>
        </p:txBody>
      </p:sp>
      <p:sp>
        <p:nvSpPr>
          <p:cNvPr id="244" name="Google Shape;244;p29"/>
          <p:cNvSpPr/>
          <p:nvPr/>
        </p:nvSpPr>
        <p:spPr>
          <a:xfrm>
            <a:off x="4120158" y="1861542"/>
            <a:ext cx="2344460" cy="265747"/>
          </a:xfrm>
          <a:prstGeom prst="rect">
            <a:avLst/>
          </a:prstGeom>
          <a:noFill/>
          <a:ln>
            <a:noFill/>
          </a:ln>
        </p:spPr>
        <p:txBody>
          <a:bodyPr anchorCtr="0" anchor="t" bIns="0" lIns="0" spcFirstLastPara="1" rIns="0" wrap="square" tIns="0">
            <a:noAutofit/>
          </a:bodyPr>
          <a:lstStyle/>
          <a:p>
            <a:pPr indent="0" lvl="0" marL="0" marR="0" rtl="0" algn="r">
              <a:lnSpc>
                <a:spcPct val="124242"/>
              </a:lnSpc>
              <a:spcBef>
                <a:spcPts val="0"/>
              </a:spcBef>
              <a:spcAft>
                <a:spcPts val="0"/>
              </a:spcAft>
              <a:buClr>
                <a:srgbClr val="151617"/>
              </a:buClr>
              <a:buSzPts val="1650"/>
              <a:buFont typeface="Montserrat Black"/>
              <a:buNone/>
            </a:pPr>
            <a:r>
              <a:rPr b="1" i="0" lang="en-US" sz="1650" u="none" cap="none" strike="noStrike">
                <a:solidFill>
                  <a:srgbClr val="151617"/>
                </a:solidFill>
                <a:latin typeface="Montserrat Black"/>
                <a:ea typeface="Montserrat Black"/>
                <a:cs typeface="Montserrat Black"/>
                <a:sym typeface="Montserrat Black"/>
              </a:rPr>
              <a:t>Request Submission</a:t>
            </a:r>
            <a:endParaRPr b="0" i="0" sz="1650" u="none" cap="none" strike="noStrike"/>
          </a:p>
        </p:txBody>
      </p:sp>
      <p:sp>
        <p:nvSpPr>
          <p:cNvPr id="245" name="Google Shape;245;p29"/>
          <p:cNvSpPr/>
          <p:nvPr/>
        </p:nvSpPr>
        <p:spPr>
          <a:xfrm>
            <a:off x="595313" y="2229326"/>
            <a:ext cx="5869305" cy="272177"/>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151617"/>
              </a:buClr>
              <a:buSzPts val="1300"/>
              <a:buFont typeface="Inconsolata"/>
              <a:buNone/>
            </a:pPr>
            <a:r>
              <a:rPr b="0" i="0" lang="en-US" sz="1300" u="none" cap="none" strike="noStrike">
                <a:solidFill>
                  <a:srgbClr val="151617"/>
                </a:solidFill>
                <a:latin typeface="Inconsolata"/>
                <a:ea typeface="Inconsolata"/>
                <a:cs typeface="Inconsolata"/>
                <a:sym typeface="Inconsolata"/>
              </a:rPr>
              <a:t>User requests allocation via UI</a:t>
            </a:r>
            <a:endParaRPr b="0" i="0" sz="1300" u="none" cap="none" strike="noStrike"/>
          </a:p>
        </p:txBody>
      </p:sp>
      <p:sp>
        <p:nvSpPr>
          <p:cNvPr id="246" name="Google Shape;246;p29"/>
          <p:cNvSpPr/>
          <p:nvPr/>
        </p:nvSpPr>
        <p:spPr>
          <a:xfrm>
            <a:off x="7483673" y="3003590"/>
            <a:ext cx="510302" cy="22860"/>
          </a:xfrm>
          <a:prstGeom prst="roundRect">
            <a:avLst>
              <a:gd fmla="val 4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9"/>
          <p:cNvSpPr/>
          <p:nvPr/>
        </p:nvSpPr>
        <p:spPr>
          <a:xfrm>
            <a:off x="7123867" y="2823686"/>
            <a:ext cx="382667" cy="382667"/>
          </a:xfrm>
          <a:prstGeom prst="roundRect">
            <a:avLst>
              <a:gd fmla="val 2390" name="adj"/>
            </a:avLst>
          </a:prstGeom>
          <a:solidFill>
            <a:srgbClr val="F8ECE4"/>
          </a:solidFill>
          <a:ln cap="flat" cmpd="sng" w="9525">
            <a:solidFill>
              <a:srgbClr val="151617"/>
            </a:solidFill>
            <a:prstDash val="solid"/>
            <a:round/>
            <a:headEnd len="sm" w="sm" type="none"/>
            <a:tailEnd len="sm" w="sm" type="none"/>
          </a:ln>
          <a:effectLst>
            <a:outerShdw rotWithShape="0" algn="bl" dir="2700000" dist="1524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7187625" y="2855535"/>
            <a:ext cx="255151" cy="3189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2</a:t>
            </a:r>
            <a:endParaRPr b="0" i="0" sz="2000" u="none" cap="none" strike="noStrike"/>
          </a:p>
        </p:txBody>
      </p:sp>
      <p:sp>
        <p:nvSpPr>
          <p:cNvPr id="249" name="Google Shape;249;p29"/>
          <p:cNvSpPr/>
          <p:nvPr/>
        </p:nvSpPr>
        <p:spPr>
          <a:xfrm>
            <a:off x="8165783" y="2882146"/>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51617"/>
              </a:buClr>
              <a:buSzPts val="1650"/>
              <a:buFont typeface="Montserrat Black"/>
              <a:buNone/>
            </a:pPr>
            <a:r>
              <a:rPr b="1" i="0" lang="en-US" sz="1650" u="none" cap="none" strike="noStrike">
                <a:solidFill>
                  <a:srgbClr val="151617"/>
                </a:solidFill>
                <a:latin typeface="Montserrat Black"/>
                <a:ea typeface="Montserrat Black"/>
                <a:cs typeface="Montserrat Black"/>
                <a:sym typeface="Montserrat Black"/>
              </a:rPr>
              <a:t>Validation</a:t>
            </a:r>
            <a:endParaRPr b="0" i="0" sz="1650" u="none" cap="none" strike="noStrike"/>
          </a:p>
        </p:txBody>
      </p:sp>
      <p:sp>
        <p:nvSpPr>
          <p:cNvPr id="250" name="Google Shape;250;p29"/>
          <p:cNvSpPr/>
          <p:nvPr/>
        </p:nvSpPr>
        <p:spPr>
          <a:xfrm>
            <a:off x="8165783" y="3249930"/>
            <a:ext cx="5869305"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1617"/>
              </a:buClr>
              <a:buSzPts val="1300"/>
              <a:buFont typeface="Inconsolata"/>
              <a:buNone/>
            </a:pPr>
            <a:r>
              <a:rPr b="0" i="0" lang="en-US" sz="1300" u="none" cap="none" strike="noStrike">
                <a:solidFill>
                  <a:srgbClr val="151617"/>
                </a:solidFill>
                <a:latin typeface="Inconsolata"/>
                <a:ea typeface="Inconsolata"/>
                <a:cs typeface="Inconsolata"/>
                <a:sym typeface="Inconsolata"/>
              </a:rPr>
              <a:t>Backend validates employee and equipment availability</a:t>
            </a:r>
            <a:endParaRPr b="0" i="0" sz="1300" u="none" cap="none" strike="noStrike"/>
          </a:p>
        </p:txBody>
      </p:sp>
      <p:sp>
        <p:nvSpPr>
          <p:cNvPr id="251" name="Google Shape;251;p29"/>
          <p:cNvSpPr/>
          <p:nvPr/>
        </p:nvSpPr>
        <p:spPr>
          <a:xfrm>
            <a:off x="6636425" y="3883343"/>
            <a:ext cx="510302" cy="22860"/>
          </a:xfrm>
          <a:prstGeom prst="roundRect">
            <a:avLst>
              <a:gd fmla="val 4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7123867" y="3703439"/>
            <a:ext cx="382667" cy="382667"/>
          </a:xfrm>
          <a:prstGeom prst="roundRect">
            <a:avLst>
              <a:gd fmla="val 2390" name="adj"/>
            </a:avLst>
          </a:prstGeom>
          <a:solidFill>
            <a:srgbClr val="F8ECE4"/>
          </a:solidFill>
          <a:ln cap="flat" cmpd="sng" w="9525">
            <a:solidFill>
              <a:srgbClr val="151617"/>
            </a:solidFill>
            <a:prstDash val="solid"/>
            <a:round/>
            <a:headEnd len="sm" w="sm" type="none"/>
            <a:tailEnd len="sm" w="sm" type="none"/>
          </a:ln>
          <a:effectLst>
            <a:outerShdw rotWithShape="0" algn="bl" dir="2700000" dist="1524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a:off x="7187625" y="3735288"/>
            <a:ext cx="255151" cy="3189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3</a:t>
            </a:r>
            <a:endParaRPr b="0" i="0" sz="2000" u="none" cap="none" strike="noStrike"/>
          </a:p>
        </p:txBody>
      </p:sp>
      <p:sp>
        <p:nvSpPr>
          <p:cNvPr id="254" name="Google Shape;254;p29"/>
          <p:cNvSpPr/>
          <p:nvPr/>
        </p:nvSpPr>
        <p:spPr>
          <a:xfrm>
            <a:off x="4338161" y="3761899"/>
            <a:ext cx="2126456" cy="265747"/>
          </a:xfrm>
          <a:prstGeom prst="rect">
            <a:avLst/>
          </a:prstGeom>
          <a:noFill/>
          <a:ln>
            <a:noFill/>
          </a:ln>
        </p:spPr>
        <p:txBody>
          <a:bodyPr anchorCtr="0" anchor="t" bIns="0" lIns="0" spcFirstLastPara="1" rIns="0" wrap="square" tIns="0">
            <a:noAutofit/>
          </a:bodyPr>
          <a:lstStyle/>
          <a:p>
            <a:pPr indent="0" lvl="0" marL="0" marR="0" rtl="0" algn="r">
              <a:lnSpc>
                <a:spcPct val="124242"/>
              </a:lnSpc>
              <a:spcBef>
                <a:spcPts val="0"/>
              </a:spcBef>
              <a:spcAft>
                <a:spcPts val="0"/>
              </a:spcAft>
              <a:buClr>
                <a:srgbClr val="151617"/>
              </a:buClr>
              <a:buSzPts val="1650"/>
              <a:buFont typeface="Montserrat Black"/>
              <a:buNone/>
            </a:pPr>
            <a:r>
              <a:rPr b="1" i="0" lang="en-US" sz="1650" u="none" cap="none" strike="noStrike">
                <a:solidFill>
                  <a:srgbClr val="151617"/>
                </a:solidFill>
                <a:latin typeface="Montserrat Black"/>
                <a:ea typeface="Montserrat Black"/>
                <a:cs typeface="Montserrat Black"/>
                <a:sym typeface="Montserrat Black"/>
              </a:rPr>
              <a:t>Database Update</a:t>
            </a:r>
            <a:endParaRPr b="0" i="0" sz="1650" u="none" cap="none" strike="noStrike"/>
          </a:p>
        </p:txBody>
      </p:sp>
      <p:sp>
        <p:nvSpPr>
          <p:cNvPr id="255" name="Google Shape;255;p29"/>
          <p:cNvSpPr/>
          <p:nvPr/>
        </p:nvSpPr>
        <p:spPr>
          <a:xfrm>
            <a:off x="595313" y="4129683"/>
            <a:ext cx="5869305" cy="272177"/>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151617"/>
              </a:buClr>
              <a:buSzPts val="1300"/>
              <a:buFont typeface="Inconsolata"/>
              <a:buNone/>
            </a:pPr>
            <a:r>
              <a:rPr b="0" i="0" lang="en-US" sz="1300" u="none" cap="none" strike="noStrike">
                <a:solidFill>
                  <a:srgbClr val="151617"/>
                </a:solidFill>
                <a:latin typeface="Inconsolata"/>
                <a:ea typeface="Inconsolata"/>
                <a:cs typeface="Inconsolata"/>
                <a:sym typeface="Inconsolata"/>
              </a:rPr>
              <a:t>Allocation record stored in database</a:t>
            </a:r>
            <a:endParaRPr b="0" i="0" sz="1300" u="none" cap="none" strike="noStrike"/>
          </a:p>
        </p:txBody>
      </p:sp>
      <p:sp>
        <p:nvSpPr>
          <p:cNvPr id="256" name="Google Shape;256;p29"/>
          <p:cNvSpPr/>
          <p:nvPr/>
        </p:nvSpPr>
        <p:spPr>
          <a:xfrm>
            <a:off x="7483673" y="4763095"/>
            <a:ext cx="510302" cy="22860"/>
          </a:xfrm>
          <a:prstGeom prst="roundRect">
            <a:avLst>
              <a:gd fmla="val 4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7123867" y="4583192"/>
            <a:ext cx="382667" cy="382667"/>
          </a:xfrm>
          <a:prstGeom prst="roundRect">
            <a:avLst>
              <a:gd fmla="val 2390" name="adj"/>
            </a:avLst>
          </a:prstGeom>
          <a:solidFill>
            <a:srgbClr val="F8ECE4"/>
          </a:solidFill>
          <a:ln cap="flat" cmpd="sng" w="9525">
            <a:solidFill>
              <a:srgbClr val="151617"/>
            </a:solidFill>
            <a:prstDash val="solid"/>
            <a:round/>
            <a:headEnd len="sm" w="sm" type="none"/>
            <a:tailEnd len="sm" w="sm" type="none"/>
          </a:ln>
          <a:effectLst>
            <a:outerShdw rotWithShape="0" algn="bl" dir="2700000" dist="1524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7187625" y="4615041"/>
            <a:ext cx="255151" cy="3189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4</a:t>
            </a:r>
            <a:endParaRPr b="0" i="0" sz="2000" u="none" cap="none" strike="noStrike"/>
          </a:p>
        </p:txBody>
      </p:sp>
      <p:sp>
        <p:nvSpPr>
          <p:cNvPr id="259" name="Google Shape;259;p29"/>
          <p:cNvSpPr/>
          <p:nvPr/>
        </p:nvSpPr>
        <p:spPr>
          <a:xfrm>
            <a:off x="8165783" y="4641652"/>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51617"/>
              </a:buClr>
              <a:buSzPts val="1650"/>
              <a:buFont typeface="Montserrat Black"/>
              <a:buNone/>
            </a:pPr>
            <a:r>
              <a:rPr b="1" i="0" lang="en-US" sz="1650" u="none" cap="none" strike="noStrike">
                <a:solidFill>
                  <a:srgbClr val="151617"/>
                </a:solidFill>
                <a:latin typeface="Montserrat Black"/>
                <a:ea typeface="Montserrat Black"/>
                <a:cs typeface="Montserrat Black"/>
                <a:sym typeface="Montserrat Black"/>
              </a:rPr>
              <a:t>Event Publishing</a:t>
            </a:r>
            <a:endParaRPr b="0" i="0" sz="1650" u="none" cap="none" strike="noStrike"/>
          </a:p>
        </p:txBody>
      </p:sp>
      <p:sp>
        <p:nvSpPr>
          <p:cNvPr id="260" name="Google Shape;260;p29"/>
          <p:cNvSpPr/>
          <p:nvPr/>
        </p:nvSpPr>
        <p:spPr>
          <a:xfrm>
            <a:off x="8165783" y="5009436"/>
            <a:ext cx="5869305"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1617"/>
              </a:buClr>
              <a:buSzPts val="1300"/>
              <a:buFont typeface="Inconsolata"/>
              <a:buNone/>
            </a:pPr>
            <a:r>
              <a:rPr b="0" i="0" lang="en-US" sz="1300" u="none" cap="none" strike="noStrike">
                <a:solidFill>
                  <a:srgbClr val="151617"/>
                </a:solidFill>
                <a:latin typeface="Inconsolata"/>
                <a:ea typeface="Inconsolata"/>
                <a:cs typeface="Inconsolata"/>
                <a:sym typeface="Inconsolata"/>
              </a:rPr>
              <a:t>Event published to Kafka (equipment.allocated)</a:t>
            </a:r>
            <a:endParaRPr b="0" i="0" sz="1300" u="none" cap="none" strike="noStrike"/>
          </a:p>
        </p:txBody>
      </p:sp>
      <p:sp>
        <p:nvSpPr>
          <p:cNvPr id="261" name="Google Shape;261;p29"/>
          <p:cNvSpPr/>
          <p:nvPr/>
        </p:nvSpPr>
        <p:spPr>
          <a:xfrm>
            <a:off x="6636425" y="5642848"/>
            <a:ext cx="510302" cy="22860"/>
          </a:xfrm>
          <a:prstGeom prst="roundRect">
            <a:avLst>
              <a:gd fmla="val 4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7123867" y="5462945"/>
            <a:ext cx="382667" cy="382667"/>
          </a:xfrm>
          <a:prstGeom prst="roundRect">
            <a:avLst>
              <a:gd fmla="val 2390" name="adj"/>
            </a:avLst>
          </a:prstGeom>
          <a:solidFill>
            <a:srgbClr val="F8ECE4"/>
          </a:solidFill>
          <a:ln cap="flat" cmpd="sng" w="9525">
            <a:solidFill>
              <a:srgbClr val="151617"/>
            </a:solidFill>
            <a:prstDash val="solid"/>
            <a:round/>
            <a:headEnd len="sm" w="sm" type="none"/>
            <a:tailEnd len="sm" w="sm" type="none"/>
          </a:ln>
          <a:effectLst>
            <a:outerShdw rotWithShape="0" algn="bl" dir="2700000" dist="1524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7187625" y="5494794"/>
            <a:ext cx="255151" cy="3189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5</a:t>
            </a:r>
            <a:endParaRPr b="0" i="0" sz="2000" u="none" cap="none" strike="noStrike"/>
          </a:p>
        </p:txBody>
      </p:sp>
      <p:sp>
        <p:nvSpPr>
          <p:cNvPr id="264" name="Google Shape;264;p29"/>
          <p:cNvSpPr/>
          <p:nvPr/>
        </p:nvSpPr>
        <p:spPr>
          <a:xfrm>
            <a:off x="4338161" y="5521404"/>
            <a:ext cx="2126456" cy="265747"/>
          </a:xfrm>
          <a:prstGeom prst="rect">
            <a:avLst/>
          </a:prstGeom>
          <a:noFill/>
          <a:ln>
            <a:noFill/>
          </a:ln>
        </p:spPr>
        <p:txBody>
          <a:bodyPr anchorCtr="0" anchor="t" bIns="0" lIns="0" spcFirstLastPara="1" rIns="0" wrap="square" tIns="0">
            <a:noAutofit/>
          </a:bodyPr>
          <a:lstStyle/>
          <a:p>
            <a:pPr indent="0" lvl="0" marL="0" marR="0" rtl="0" algn="r">
              <a:lnSpc>
                <a:spcPct val="124242"/>
              </a:lnSpc>
              <a:spcBef>
                <a:spcPts val="0"/>
              </a:spcBef>
              <a:spcAft>
                <a:spcPts val="0"/>
              </a:spcAft>
              <a:buClr>
                <a:srgbClr val="151617"/>
              </a:buClr>
              <a:buSzPts val="1650"/>
              <a:buFont typeface="Montserrat Black"/>
              <a:buNone/>
            </a:pPr>
            <a:r>
              <a:rPr b="1" i="0" lang="en-US" sz="1650" u="none" cap="none" strike="noStrike">
                <a:solidFill>
                  <a:srgbClr val="151617"/>
                </a:solidFill>
                <a:latin typeface="Montserrat Black"/>
                <a:ea typeface="Montserrat Black"/>
                <a:cs typeface="Montserrat Black"/>
                <a:sym typeface="Montserrat Black"/>
              </a:rPr>
              <a:t>Notification</a:t>
            </a:r>
            <a:endParaRPr b="0" i="0" sz="1650" u="none" cap="none" strike="noStrike"/>
          </a:p>
        </p:txBody>
      </p:sp>
      <p:sp>
        <p:nvSpPr>
          <p:cNvPr id="265" name="Google Shape;265;p29"/>
          <p:cNvSpPr/>
          <p:nvPr/>
        </p:nvSpPr>
        <p:spPr>
          <a:xfrm>
            <a:off x="595313" y="5889188"/>
            <a:ext cx="5869305" cy="272177"/>
          </a:xfrm>
          <a:prstGeom prst="rect">
            <a:avLst/>
          </a:prstGeom>
          <a:noFill/>
          <a:ln>
            <a:noFill/>
          </a:ln>
        </p:spPr>
        <p:txBody>
          <a:bodyPr anchorCtr="0" anchor="t" bIns="0" lIns="0" spcFirstLastPara="1" rIns="0" wrap="square" tIns="0">
            <a:noAutofit/>
          </a:bodyPr>
          <a:lstStyle/>
          <a:p>
            <a:pPr indent="0" lvl="0" marL="0" marR="0" rtl="0" algn="r">
              <a:lnSpc>
                <a:spcPct val="161538"/>
              </a:lnSpc>
              <a:spcBef>
                <a:spcPts val="0"/>
              </a:spcBef>
              <a:spcAft>
                <a:spcPts val="0"/>
              </a:spcAft>
              <a:buClr>
                <a:srgbClr val="151617"/>
              </a:buClr>
              <a:buSzPts val="1300"/>
              <a:buFont typeface="Inconsolata"/>
              <a:buNone/>
            </a:pPr>
            <a:r>
              <a:rPr b="0" i="0" lang="en-US" sz="1300" u="none" cap="none" strike="noStrike">
                <a:solidFill>
                  <a:srgbClr val="151617"/>
                </a:solidFill>
                <a:latin typeface="Inconsolata"/>
                <a:ea typeface="Inconsolata"/>
                <a:cs typeface="Inconsolata"/>
                <a:sym typeface="Inconsolata"/>
              </a:rPr>
              <a:t>Akka consumer sends allocation confirmation email</a:t>
            </a:r>
            <a:endParaRPr b="0" i="0" sz="1300" u="none" cap="none" strike="noStrike"/>
          </a:p>
        </p:txBody>
      </p:sp>
      <p:sp>
        <p:nvSpPr>
          <p:cNvPr id="266" name="Google Shape;266;p29"/>
          <p:cNvSpPr/>
          <p:nvPr/>
        </p:nvSpPr>
        <p:spPr>
          <a:xfrm>
            <a:off x="7483673" y="6522601"/>
            <a:ext cx="510302" cy="22860"/>
          </a:xfrm>
          <a:prstGeom prst="roundRect">
            <a:avLst>
              <a:gd fmla="val 40000" name="adj"/>
            </a:avLst>
          </a:prstGeom>
          <a:solidFill>
            <a:srgbClr val="1516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7123867" y="6342698"/>
            <a:ext cx="382667" cy="382667"/>
          </a:xfrm>
          <a:prstGeom prst="roundRect">
            <a:avLst>
              <a:gd fmla="val 2390" name="adj"/>
            </a:avLst>
          </a:prstGeom>
          <a:solidFill>
            <a:srgbClr val="F8ECE4"/>
          </a:solidFill>
          <a:ln cap="flat" cmpd="sng" w="9525">
            <a:solidFill>
              <a:srgbClr val="151617"/>
            </a:solidFill>
            <a:prstDash val="solid"/>
            <a:round/>
            <a:headEnd len="sm" w="sm" type="none"/>
            <a:tailEnd len="sm" w="sm" type="none"/>
          </a:ln>
          <a:effectLst>
            <a:outerShdw rotWithShape="0" algn="bl" dir="2700000" dist="15240">
              <a:srgbClr val="151617"/>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7187625" y="6374547"/>
            <a:ext cx="255151" cy="3189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151617"/>
              </a:buClr>
              <a:buSzPts val="2000"/>
              <a:buFont typeface="Montserrat Black"/>
              <a:buNone/>
            </a:pPr>
            <a:r>
              <a:rPr b="1" i="0" lang="en-US" sz="2000" u="none" cap="none" strike="noStrike">
                <a:solidFill>
                  <a:srgbClr val="151617"/>
                </a:solidFill>
                <a:latin typeface="Montserrat Black"/>
                <a:ea typeface="Montserrat Black"/>
                <a:cs typeface="Montserrat Black"/>
                <a:sym typeface="Montserrat Black"/>
              </a:rPr>
              <a:t>6</a:t>
            </a:r>
            <a:endParaRPr b="0" i="0" sz="2000" u="none" cap="none" strike="noStrike"/>
          </a:p>
        </p:txBody>
      </p:sp>
      <p:sp>
        <p:nvSpPr>
          <p:cNvPr id="269" name="Google Shape;269;p29"/>
          <p:cNvSpPr/>
          <p:nvPr/>
        </p:nvSpPr>
        <p:spPr>
          <a:xfrm>
            <a:off x="8165783" y="6401157"/>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51617"/>
              </a:buClr>
              <a:buSzPts val="1650"/>
              <a:buFont typeface="Montserrat Black"/>
              <a:buNone/>
            </a:pPr>
            <a:r>
              <a:rPr b="1" i="0" lang="en-US" sz="1650" u="none" cap="none" strike="noStrike">
                <a:solidFill>
                  <a:srgbClr val="151617"/>
                </a:solidFill>
                <a:latin typeface="Montserrat Black"/>
                <a:ea typeface="Montserrat Black"/>
                <a:cs typeface="Montserrat Black"/>
                <a:sym typeface="Montserrat Black"/>
              </a:rPr>
              <a:t>Status Update</a:t>
            </a:r>
            <a:endParaRPr b="0" i="0" sz="1650" u="none" cap="none" strike="noStrike"/>
          </a:p>
        </p:txBody>
      </p:sp>
      <p:sp>
        <p:nvSpPr>
          <p:cNvPr id="270" name="Google Shape;270;p29"/>
          <p:cNvSpPr/>
          <p:nvPr/>
        </p:nvSpPr>
        <p:spPr>
          <a:xfrm>
            <a:off x="8165783" y="6768941"/>
            <a:ext cx="5869305"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51617"/>
              </a:buClr>
              <a:buSzPts val="1300"/>
              <a:buFont typeface="Inconsolata"/>
              <a:buNone/>
            </a:pPr>
            <a:r>
              <a:rPr b="0" i="0" lang="en-US" sz="1300" u="none" cap="none" strike="noStrike">
                <a:solidFill>
                  <a:srgbClr val="151617"/>
                </a:solidFill>
                <a:latin typeface="Inconsolata"/>
                <a:ea typeface="Inconsolata"/>
                <a:cs typeface="Inconsolata"/>
                <a:sym typeface="Inconsolata"/>
              </a:rPr>
              <a:t>Equipment status updated to Allocated</a:t>
            </a:r>
            <a:endParaRPr b="0" i="0" sz="130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0"/>
          <p:cNvSpPr/>
          <p:nvPr/>
        </p:nvSpPr>
        <p:spPr>
          <a:xfrm>
            <a:off x="608290" y="478036"/>
            <a:ext cx="6317575" cy="5431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3400"/>
              <a:buFont typeface="Montserrat Black"/>
              <a:buNone/>
            </a:pPr>
            <a:r>
              <a:rPr b="1" i="0" lang="en-US" sz="3400" u="none" cap="none" strike="noStrike">
                <a:solidFill>
                  <a:srgbClr val="151617"/>
                </a:solidFill>
                <a:latin typeface="Montserrat Black"/>
                <a:ea typeface="Montserrat Black"/>
                <a:cs typeface="Montserrat Black"/>
                <a:sym typeface="Montserrat Black"/>
              </a:rPr>
              <a:t>Equipment Return Process</a:t>
            </a:r>
            <a:endParaRPr b="0" i="0" sz="3400" u="none" cap="none" strike="noStrike"/>
          </a:p>
        </p:txBody>
      </p:sp>
      <p:sp>
        <p:nvSpPr>
          <p:cNvPr id="277" name="Google Shape;277;p30"/>
          <p:cNvSpPr/>
          <p:nvPr/>
        </p:nvSpPr>
        <p:spPr>
          <a:xfrm>
            <a:off x="608290" y="1368743"/>
            <a:ext cx="13413819" cy="27813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151617"/>
              </a:buClr>
              <a:buSzPts val="1350"/>
              <a:buFont typeface="Inconsolata"/>
              <a:buNone/>
            </a:pPr>
            <a:r>
              <a:rPr b="0" i="0" lang="en-US" sz="1350" u="none" cap="none" strike="noStrike">
                <a:solidFill>
                  <a:srgbClr val="151617"/>
                </a:solidFill>
                <a:latin typeface="Inconsolata"/>
                <a:ea typeface="Inconsolata"/>
                <a:cs typeface="Inconsolata"/>
                <a:sym typeface="Inconsolata"/>
              </a:rPr>
              <a:t>This handles when an employee returns equipment back to the inventory system.</a:t>
            </a:r>
            <a:endParaRPr b="0" i="0" sz="1350" u="none" cap="none" strike="noStrike"/>
          </a:p>
        </p:txBody>
      </p:sp>
      <p:pic>
        <p:nvPicPr>
          <p:cNvPr descr="preencoded.png" id="278" name="Google Shape;278;p30"/>
          <p:cNvPicPr preferRelativeResize="0"/>
          <p:nvPr/>
        </p:nvPicPr>
        <p:blipFill rotWithShape="1">
          <a:blip r:embed="rId3">
            <a:alphaModFix/>
          </a:blip>
          <a:srcRect b="0" l="0" r="0" t="0"/>
          <a:stretch/>
        </p:blipFill>
        <p:spPr>
          <a:xfrm>
            <a:off x="608290" y="1842373"/>
            <a:ext cx="521375" cy="1143000"/>
          </a:xfrm>
          <a:prstGeom prst="rect">
            <a:avLst/>
          </a:prstGeom>
          <a:noFill/>
          <a:ln>
            <a:noFill/>
          </a:ln>
        </p:spPr>
      </p:pic>
      <p:sp>
        <p:nvSpPr>
          <p:cNvPr id="279" name="Google Shape;279;p30"/>
          <p:cNvSpPr/>
          <p:nvPr/>
        </p:nvSpPr>
        <p:spPr>
          <a:xfrm>
            <a:off x="1303377" y="2016085"/>
            <a:ext cx="2172653" cy="271582"/>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151617"/>
              </a:buClr>
              <a:buSzPts val="1700"/>
              <a:buFont typeface="Montserrat Black"/>
              <a:buNone/>
            </a:pPr>
            <a:r>
              <a:rPr b="1" i="0" lang="en-US" sz="1700" u="none" cap="none" strike="noStrike">
                <a:solidFill>
                  <a:srgbClr val="151617"/>
                </a:solidFill>
                <a:latin typeface="Montserrat Black"/>
                <a:ea typeface="Montserrat Black"/>
                <a:cs typeface="Montserrat Black"/>
                <a:sym typeface="Montserrat Black"/>
              </a:rPr>
              <a:t>Return Initiation</a:t>
            </a:r>
            <a:endParaRPr b="0" i="0" sz="1700" u="none" cap="none" strike="noStrike"/>
          </a:p>
        </p:txBody>
      </p:sp>
      <p:sp>
        <p:nvSpPr>
          <p:cNvPr id="280" name="Google Shape;280;p30"/>
          <p:cNvSpPr/>
          <p:nvPr/>
        </p:nvSpPr>
        <p:spPr>
          <a:xfrm>
            <a:off x="1303377" y="2391847"/>
            <a:ext cx="12718733" cy="27813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151617"/>
              </a:buClr>
              <a:buSzPts val="1350"/>
              <a:buFont typeface="Inconsolata"/>
              <a:buNone/>
            </a:pPr>
            <a:r>
              <a:rPr b="0" i="0" lang="en-US" sz="1350" u="none" cap="none" strike="noStrike">
                <a:solidFill>
                  <a:srgbClr val="151617"/>
                </a:solidFill>
                <a:latin typeface="Inconsolata"/>
                <a:ea typeface="Inconsolata"/>
                <a:cs typeface="Inconsolata"/>
                <a:sym typeface="Inconsolata"/>
              </a:rPr>
              <a:t>User triggers return through UI with equipment details</a:t>
            </a:r>
            <a:endParaRPr b="0" i="0" sz="1350" u="none" cap="none" strike="noStrike"/>
          </a:p>
        </p:txBody>
      </p:sp>
      <p:pic>
        <p:nvPicPr>
          <p:cNvPr descr="preencoded.png" id="281" name="Google Shape;281;p30"/>
          <p:cNvPicPr preferRelativeResize="0"/>
          <p:nvPr/>
        </p:nvPicPr>
        <p:blipFill rotWithShape="1">
          <a:blip r:embed="rId3">
            <a:alphaModFix/>
          </a:blip>
          <a:srcRect b="0" l="0" r="0" t="0"/>
          <a:stretch/>
        </p:blipFill>
        <p:spPr>
          <a:xfrm>
            <a:off x="868918" y="3058954"/>
            <a:ext cx="521375" cy="1143000"/>
          </a:xfrm>
          <a:prstGeom prst="rect">
            <a:avLst/>
          </a:prstGeom>
          <a:noFill/>
          <a:ln>
            <a:noFill/>
          </a:ln>
        </p:spPr>
      </p:pic>
      <p:sp>
        <p:nvSpPr>
          <p:cNvPr id="282" name="Google Shape;282;p30"/>
          <p:cNvSpPr/>
          <p:nvPr/>
        </p:nvSpPr>
        <p:spPr>
          <a:xfrm>
            <a:off x="1564005" y="3232666"/>
            <a:ext cx="2409944" cy="271582"/>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151617"/>
              </a:buClr>
              <a:buSzPts val="1700"/>
              <a:buFont typeface="Montserrat Black"/>
              <a:buNone/>
            </a:pPr>
            <a:r>
              <a:rPr b="1" i="0" lang="en-US" sz="1700" u="none" cap="none" strike="noStrike">
                <a:solidFill>
                  <a:srgbClr val="151617"/>
                </a:solidFill>
                <a:latin typeface="Montserrat Black"/>
                <a:ea typeface="Montserrat Black"/>
                <a:cs typeface="Montserrat Black"/>
                <a:sym typeface="Montserrat Black"/>
              </a:rPr>
              <a:t>Backend Processing</a:t>
            </a:r>
            <a:endParaRPr b="0" i="0" sz="1700" u="none" cap="none" strike="noStrike"/>
          </a:p>
        </p:txBody>
      </p:sp>
      <p:sp>
        <p:nvSpPr>
          <p:cNvPr id="283" name="Google Shape;283;p30"/>
          <p:cNvSpPr/>
          <p:nvPr/>
        </p:nvSpPr>
        <p:spPr>
          <a:xfrm>
            <a:off x="1564005" y="3608427"/>
            <a:ext cx="12458105" cy="27813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151617"/>
              </a:buClr>
              <a:buSzPts val="1350"/>
              <a:buFont typeface="Inconsolata"/>
              <a:buNone/>
            </a:pPr>
            <a:r>
              <a:rPr b="0" i="0" lang="en-US" sz="1350" u="none" cap="none" strike="noStrike">
                <a:solidFill>
                  <a:srgbClr val="151617"/>
                </a:solidFill>
                <a:latin typeface="Inconsolata"/>
                <a:ea typeface="Inconsolata"/>
                <a:cs typeface="Inconsolata"/>
                <a:sym typeface="Inconsolata"/>
              </a:rPr>
              <a:t>Backend updates DB with return status and equipment condition</a:t>
            </a:r>
            <a:endParaRPr b="0" i="0" sz="1350" u="none" cap="none" strike="noStrike"/>
          </a:p>
        </p:txBody>
      </p:sp>
      <p:pic>
        <p:nvPicPr>
          <p:cNvPr descr="preencoded.png" id="284" name="Google Shape;284;p30"/>
          <p:cNvPicPr preferRelativeResize="0"/>
          <p:nvPr/>
        </p:nvPicPr>
        <p:blipFill rotWithShape="1">
          <a:blip r:embed="rId3">
            <a:alphaModFix/>
          </a:blip>
          <a:srcRect b="0" l="0" r="0" t="0"/>
          <a:stretch/>
        </p:blipFill>
        <p:spPr>
          <a:xfrm>
            <a:off x="1129665" y="4275534"/>
            <a:ext cx="521375" cy="1143000"/>
          </a:xfrm>
          <a:prstGeom prst="rect">
            <a:avLst/>
          </a:prstGeom>
          <a:noFill/>
          <a:ln>
            <a:noFill/>
          </a:ln>
        </p:spPr>
      </p:pic>
      <p:sp>
        <p:nvSpPr>
          <p:cNvPr id="285" name="Google Shape;285;p30"/>
          <p:cNvSpPr/>
          <p:nvPr/>
        </p:nvSpPr>
        <p:spPr>
          <a:xfrm>
            <a:off x="1824752" y="4449247"/>
            <a:ext cx="2172653" cy="271582"/>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151617"/>
              </a:buClr>
              <a:buSzPts val="1700"/>
              <a:buFont typeface="Montserrat Black"/>
              <a:buNone/>
            </a:pPr>
            <a:r>
              <a:rPr b="1" i="0" lang="en-US" sz="1700" u="none" cap="none" strike="noStrike">
                <a:solidFill>
                  <a:srgbClr val="151617"/>
                </a:solidFill>
                <a:latin typeface="Montserrat Black"/>
                <a:ea typeface="Montserrat Black"/>
                <a:cs typeface="Montserrat Black"/>
                <a:sym typeface="Montserrat Black"/>
              </a:rPr>
              <a:t>Event Publication</a:t>
            </a:r>
            <a:endParaRPr b="0" i="0" sz="1700" u="none" cap="none" strike="noStrike"/>
          </a:p>
        </p:txBody>
      </p:sp>
      <p:sp>
        <p:nvSpPr>
          <p:cNvPr id="286" name="Google Shape;286;p30"/>
          <p:cNvSpPr/>
          <p:nvPr/>
        </p:nvSpPr>
        <p:spPr>
          <a:xfrm>
            <a:off x="1824752" y="4825008"/>
            <a:ext cx="12197358" cy="27813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151617"/>
              </a:buClr>
              <a:buSzPts val="1350"/>
              <a:buFont typeface="Inconsolata"/>
              <a:buNone/>
            </a:pPr>
            <a:r>
              <a:rPr b="0" i="0" lang="en-US" sz="1350" u="none" cap="none" strike="noStrike">
                <a:solidFill>
                  <a:srgbClr val="151617"/>
                </a:solidFill>
                <a:latin typeface="Inconsolata"/>
                <a:ea typeface="Inconsolata"/>
                <a:cs typeface="Inconsolata"/>
                <a:sym typeface="Inconsolata"/>
              </a:rPr>
              <a:t>Event published to Kafka (equipment.returned)</a:t>
            </a:r>
            <a:endParaRPr b="0" i="0" sz="1350" u="none" cap="none" strike="noStrike"/>
          </a:p>
        </p:txBody>
      </p:sp>
      <p:pic>
        <p:nvPicPr>
          <p:cNvPr descr="preencoded.png" id="287" name="Google Shape;287;p30"/>
          <p:cNvPicPr preferRelativeResize="0"/>
          <p:nvPr/>
        </p:nvPicPr>
        <p:blipFill rotWithShape="1">
          <a:blip r:embed="rId3">
            <a:alphaModFix/>
          </a:blip>
          <a:srcRect b="0" l="0" r="0" t="0"/>
          <a:stretch/>
        </p:blipFill>
        <p:spPr>
          <a:xfrm>
            <a:off x="1390412" y="5492115"/>
            <a:ext cx="521375" cy="1143000"/>
          </a:xfrm>
          <a:prstGeom prst="rect">
            <a:avLst/>
          </a:prstGeom>
          <a:noFill/>
          <a:ln>
            <a:noFill/>
          </a:ln>
        </p:spPr>
      </p:pic>
      <p:sp>
        <p:nvSpPr>
          <p:cNvPr id="288" name="Google Shape;288;p30"/>
          <p:cNvSpPr/>
          <p:nvPr/>
        </p:nvSpPr>
        <p:spPr>
          <a:xfrm>
            <a:off x="2085499" y="5665827"/>
            <a:ext cx="2570917" cy="271582"/>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151617"/>
              </a:buClr>
              <a:buSzPts val="1700"/>
              <a:buFont typeface="Montserrat Black"/>
              <a:buNone/>
            </a:pPr>
            <a:r>
              <a:rPr b="1" i="0" lang="en-US" sz="1700" u="none" cap="none" strike="noStrike">
                <a:solidFill>
                  <a:srgbClr val="151617"/>
                </a:solidFill>
                <a:latin typeface="Montserrat Black"/>
                <a:ea typeface="Montserrat Black"/>
                <a:cs typeface="Montserrat Black"/>
                <a:sym typeface="Montserrat Black"/>
              </a:rPr>
              <a:t>Consumer Processing</a:t>
            </a:r>
            <a:endParaRPr b="0" i="0" sz="1700" u="none" cap="none" strike="noStrike"/>
          </a:p>
        </p:txBody>
      </p:sp>
      <p:sp>
        <p:nvSpPr>
          <p:cNvPr id="289" name="Google Shape;289;p30"/>
          <p:cNvSpPr/>
          <p:nvPr/>
        </p:nvSpPr>
        <p:spPr>
          <a:xfrm>
            <a:off x="2085499" y="6041588"/>
            <a:ext cx="11936611" cy="27813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151617"/>
              </a:buClr>
              <a:buSzPts val="1350"/>
              <a:buFont typeface="Inconsolata"/>
              <a:buNone/>
            </a:pPr>
            <a:r>
              <a:rPr b="0" i="0" lang="en-US" sz="1350" u="none" cap="none" strike="noStrike">
                <a:solidFill>
                  <a:srgbClr val="151617"/>
                </a:solidFill>
                <a:latin typeface="Inconsolata"/>
                <a:ea typeface="Inconsolata"/>
                <a:cs typeface="Inconsolata"/>
                <a:sym typeface="Inconsolata"/>
              </a:rPr>
              <a:t>Akka consumer processes and sends return confirmation email</a:t>
            </a:r>
            <a:endParaRPr b="0" i="0" sz="1350" u="none" cap="none" strike="noStrike"/>
          </a:p>
        </p:txBody>
      </p:sp>
      <p:pic>
        <p:nvPicPr>
          <p:cNvPr descr="preencoded.png" id="290" name="Google Shape;290;p30"/>
          <p:cNvPicPr preferRelativeResize="0"/>
          <p:nvPr/>
        </p:nvPicPr>
        <p:blipFill rotWithShape="1">
          <a:blip r:embed="rId3">
            <a:alphaModFix/>
          </a:blip>
          <a:srcRect b="0" l="0" r="0" t="0"/>
          <a:stretch/>
        </p:blipFill>
        <p:spPr>
          <a:xfrm>
            <a:off x="1129665" y="6708696"/>
            <a:ext cx="521375" cy="1143000"/>
          </a:xfrm>
          <a:prstGeom prst="rect">
            <a:avLst/>
          </a:prstGeom>
          <a:noFill/>
          <a:ln>
            <a:noFill/>
          </a:ln>
        </p:spPr>
      </p:pic>
      <p:sp>
        <p:nvSpPr>
          <p:cNvPr id="291" name="Google Shape;291;p30"/>
          <p:cNvSpPr/>
          <p:nvPr/>
        </p:nvSpPr>
        <p:spPr>
          <a:xfrm>
            <a:off x="1824752" y="6882408"/>
            <a:ext cx="2172653" cy="271582"/>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151617"/>
              </a:buClr>
              <a:buSzPts val="1700"/>
              <a:buFont typeface="Montserrat Black"/>
              <a:buNone/>
            </a:pPr>
            <a:r>
              <a:rPr b="1" i="0" lang="en-US" sz="1700" u="none" cap="none" strike="noStrike">
                <a:solidFill>
                  <a:srgbClr val="151617"/>
                </a:solidFill>
                <a:latin typeface="Montserrat Black"/>
                <a:ea typeface="Montserrat Black"/>
                <a:cs typeface="Montserrat Black"/>
                <a:sym typeface="Montserrat Black"/>
              </a:rPr>
              <a:t>Status Resolution</a:t>
            </a:r>
            <a:endParaRPr b="0" i="0" sz="1700" u="none" cap="none" strike="noStrike"/>
          </a:p>
        </p:txBody>
      </p:sp>
      <p:sp>
        <p:nvSpPr>
          <p:cNvPr id="292" name="Google Shape;292;p30"/>
          <p:cNvSpPr/>
          <p:nvPr/>
        </p:nvSpPr>
        <p:spPr>
          <a:xfrm>
            <a:off x="1824752" y="7258169"/>
            <a:ext cx="12197358" cy="278130"/>
          </a:xfrm>
          <a:prstGeom prst="rect">
            <a:avLst/>
          </a:prstGeom>
          <a:noFill/>
          <a:ln>
            <a:noFill/>
          </a:ln>
        </p:spPr>
        <p:txBody>
          <a:bodyPr anchorCtr="0" anchor="t" bIns="0" lIns="0" spcFirstLastPara="1" rIns="0" wrap="square" tIns="0">
            <a:noAutofit/>
          </a:bodyPr>
          <a:lstStyle/>
          <a:p>
            <a:pPr indent="0" lvl="0" marL="0" marR="0" rtl="0" algn="l">
              <a:lnSpc>
                <a:spcPct val="159259"/>
              </a:lnSpc>
              <a:spcBef>
                <a:spcPts val="0"/>
              </a:spcBef>
              <a:spcAft>
                <a:spcPts val="0"/>
              </a:spcAft>
              <a:buClr>
                <a:srgbClr val="151617"/>
              </a:buClr>
              <a:buSzPts val="1350"/>
              <a:buFont typeface="Inconsolata"/>
              <a:buNone/>
            </a:pPr>
            <a:r>
              <a:rPr b="0" i="0" lang="en-US" sz="1350" u="none" cap="none" strike="noStrike">
                <a:solidFill>
                  <a:srgbClr val="151617"/>
                </a:solidFill>
                <a:latin typeface="Inconsolata"/>
                <a:ea typeface="Inconsolata"/>
                <a:cs typeface="Inconsolata"/>
                <a:sym typeface="Inconsolata"/>
              </a:rPr>
              <a:t>Equipment status updated to Available or Damaged based on condition</a:t>
            </a:r>
            <a:endParaRPr b="0" i="0" sz="13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1"/>
          <p:cNvSpPr/>
          <p:nvPr/>
        </p:nvSpPr>
        <p:spPr>
          <a:xfrm>
            <a:off x="780098" y="612934"/>
            <a:ext cx="12331660" cy="696516"/>
          </a:xfrm>
          <a:prstGeom prst="rect">
            <a:avLst/>
          </a:prstGeom>
          <a:noFill/>
          <a:ln>
            <a:noFill/>
          </a:ln>
        </p:spPr>
        <p:txBody>
          <a:bodyPr anchorCtr="0" anchor="t" bIns="0" lIns="0" spcFirstLastPara="1" rIns="0" wrap="square" tIns="0">
            <a:noAutofit/>
          </a:bodyPr>
          <a:lstStyle/>
          <a:p>
            <a:pPr indent="0" lvl="0" marL="0" marR="0" rtl="0" algn="l">
              <a:lnSpc>
                <a:spcPct val="125287"/>
              </a:lnSpc>
              <a:spcBef>
                <a:spcPts val="0"/>
              </a:spcBef>
              <a:spcAft>
                <a:spcPts val="0"/>
              </a:spcAft>
              <a:buClr>
                <a:srgbClr val="151617"/>
              </a:buClr>
              <a:buSzPts val="4350"/>
              <a:buFont typeface="Montserrat Black"/>
              <a:buNone/>
            </a:pPr>
            <a:r>
              <a:rPr b="1" i="0" lang="en-US" sz="4350" u="none" cap="none" strike="noStrike">
                <a:solidFill>
                  <a:srgbClr val="151617"/>
                </a:solidFill>
                <a:latin typeface="Montserrat Black"/>
                <a:ea typeface="Montserrat Black"/>
                <a:cs typeface="Montserrat Black"/>
                <a:sym typeface="Montserrat Black"/>
              </a:rPr>
              <a:t>Notification &amp; Communication Workflow</a:t>
            </a:r>
            <a:endParaRPr b="0" i="0" sz="4350" u="none" cap="none" strike="noStrike"/>
          </a:p>
        </p:txBody>
      </p:sp>
      <p:pic>
        <p:nvPicPr>
          <p:cNvPr descr="preencoded.png" id="299" name="Google Shape;299;p31"/>
          <p:cNvPicPr preferRelativeResize="0"/>
          <p:nvPr/>
        </p:nvPicPr>
        <p:blipFill rotWithShape="1">
          <a:blip r:embed="rId3">
            <a:alphaModFix/>
          </a:blip>
          <a:srcRect b="0" l="0" r="0" t="0"/>
          <a:stretch/>
        </p:blipFill>
        <p:spPr>
          <a:xfrm>
            <a:off x="1437725" y="1901625"/>
            <a:ext cx="4108799" cy="4108799"/>
          </a:xfrm>
          <a:prstGeom prst="rect">
            <a:avLst/>
          </a:prstGeom>
          <a:noFill/>
          <a:ln>
            <a:noFill/>
          </a:ln>
        </p:spPr>
      </p:pic>
      <p:sp>
        <p:nvSpPr>
          <p:cNvPr id="300" name="Google Shape;300;p31"/>
          <p:cNvSpPr/>
          <p:nvPr/>
        </p:nvSpPr>
        <p:spPr>
          <a:xfrm>
            <a:off x="6913959" y="1844278"/>
            <a:ext cx="6943844" cy="106977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51617"/>
              </a:buClr>
              <a:buSzPts val="1750"/>
              <a:buFont typeface="Inconsolata"/>
              <a:buNone/>
            </a:pPr>
            <a:r>
              <a:rPr b="0" i="0" lang="en-US" sz="1750" u="none" cap="none" strike="noStrike">
                <a:solidFill>
                  <a:srgbClr val="151617"/>
                </a:solidFill>
                <a:latin typeface="Inconsolata"/>
                <a:ea typeface="Inconsolata"/>
                <a:cs typeface="Inconsolata"/>
                <a:sym typeface="Inconsolata"/>
              </a:rPr>
              <a:t>This supporting process runs in parallel to other flows via event handling, ensuring stakeholders stay informed throughout the equipment lifecycle.</a:t>
            </a:r>
            <a:endParaRPr b="0" i="0" sz="1750" u="none" cap="none" strike="noStrike"/>
          </a:p>
        </p:txBody>
      </p:sp>
      <p:sp>
        <p:nvSpPr>
          <p:cNvPr id="301" name="Google Shape;301;p31"/>
          <p:cNvSpPr/>
          <p:nvPr/>
        </p:nvSpPr>
        <p:spPr>
          <a:xfrm>
            <a:off x="6913959" y="3136940"/>
            <a:ext cx="3343513" cy="41790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51617"/>
              </a:buClr>
              <a:buSzPts val="2600"/>
              <a:buFont typeface="Montserrat Black"/>
              <a:buNone/>
            </a:pPr>
            <a:r>
              <a:rPr b="1" i="0" lang="en-US" sz="2600" u="none" cap="none" strike="noStrike">
                <a:solidFill>
                  <a:srgbClr val="151617"/>
                </a:solidFill>
                <a:latin typeface="Montserrat Black"/>
                <a:ea typeface="Montserrat Black"/>
                <a:cs typeface="Montserrat Black"/>
                <a:sym typeface="Montserrat Black"/>
              </a:rPr>
              <a:t>Key Actions</a:t>
            </a:r>
            <a:endParaRPr b="0" i="0" sz="2600" u="none" cap="none" strike="noStrike"/>
          </a:p>
        </p:txBody>
      </p:sp>
      <p:sp>
        <p:nvSpPr>
          <p:cNvPr id="302" name="Google Shape;302;p31"/>
          <p:cNvSpPr/>
          <p:nvPr/>
        </p:nvSpPr>
        <p:spPr>
          <a:xfrm>
            <a:off x="6913959" y="3777734"/>
            <a:ext cx="6943844" cy="35659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51617"/>
              </a:buClr>
              <a:buSzPts val="1750"/>
              <a:buFont typeface="Inconsolata"/>
              <a:buChar char="•"/>
            </a:pPr>
            <a:r>
              <a:rPr b="0" i="0" lang="en-US" sz="1750" u="none" cap="none" strike="noStrike">
                <a:solidFill>
                  <a:srgbClr val="151617"/>
                </a:solidFill>
                <a:latin typeface="Inconsolata"/>
                <a:ea typeface="Inconsolata"/>
                <a:cs typeface="Inconsolata"/>
                <a:sym typeface="Inconsolata"/>
              </a:rPr>
              <a:t>Actors consume Kafka events in real-time</a:t>
            </a:r>
            <a:endParaRPr b="0" i="0" sz="1750" u="none" cap="none" strike="noStrike"/>
          </a:p>
        </p:txBody>
      </p:sp>
      <p:sp>
        <p:nvSpPr>
          <p:cNvPr id="303" name="Google Shape;303;p31"/>
          <p:cNvSpPr/>
          <p:nvPr/>
        </p:nvSpPr>
        <p:spPr>
          <a:xfrm>
            <a:off x="6913959" y="4212312"/>
            <a:ext cx="6943844" cy="713184"/>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51617"/>
              </a:buClr>
              <a:buSzPts val="1750"/>
              <a:buFont typeface="Inconsolata"/>
              <a:buChar char="•"/>
            </a:pPr>
            <a:r>
              <a:rPr b="0" i="0" lang="en-US" sz="1750" u="none" cap="none" strike="noStrike">
                <a:solidFill>
                  <a:srgbClr val="151617"/>
                </a:solidFill>
                <a:latin typeface="Inconsolata"/>
                <a:ea typeface="Inconsolata"/>
                <a:cs typeface="Inconsolata"/>
                <a:sym typeface="Inconsolata"/>
              </a:rPr>
              <a:t>NotificationHelper builds and sends email alerts through SMTP</a:t>
            </a:r>
            <a:endParaRPr b="0" i="0" sz="1750" u="none" cap="none" strike="noStrike"/>
          </a:p>
        </p:txBody>
      </p:sp>
      <p:sp>
        <p:nvSpPr>
          <p:cNvPr id="304" name="Google Shape;304;p31"/>
          <p:cNvSpPr/>
          <p:nvPr/>
        </p:nvSpPr>
        <p:spPr>
          <a:xfrm>
            <a:off x="6913959" y="5003483"/>
            <a:ext cx="6943844" cy="35659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51617"/>
              </a:buClr>
              <a:buSzPts val="1750"/>
              <a:buFont typeface="Inconsolata"/>
              <a:buChar char="•"/>
            </a:pPr>
            <a:r>
              <a:rPr b="0" i="0" lang="en-US" sz="1750" u="none" cap="none" strike="noStrike">
                <a:solidFill>
                  <a:srgbClr val="151617"/>
                </a:solidFill>
                <a:latin typeface="Inconsolata"/>
                <a:ea typeface="Inconsolata"/>
                <a:cs typeface="Inconsolata"/>
                <a:sym typeface="Inconsolata"/>
              </a:rPr>
              <a:t>Supports allocation, return, and escalation communication</a:t>
            </a:r>
            <a:endParaRPr b="0" i="0" sz="1750" u="none" cap="none" strike="noStrike"/>
          </a:p>
        </p:txBody>
      </p:sp>
      <p:sp>
        <p:nvSpPr>
          <p:cNvPr id="305" name="Google Shape;305;p31"/>
          <p:cNvSpPr/>
          <p:nvPr/>
        </p:nvSpPr>
        <p:spPr>
          <a:xfrm>
            <a:off x="6913959" y="5438061"/>
            <a:ext cx="6943844" cy="713184"/>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51617"/>
              </a:buClr>
              <a:buSzPts val="1750"/>
              <a:buFont typeface="Inconsolata"/>
              <a:buChar char="•"/>
            </a:pPr>
            <a:r>
              <a:rPr b="0" i="0" lang="en-US" sz="1750" u="none" cap="none" strike="noStrike">
                <a:solidFill>
                  <a:srgbClr val="151617"/>
                </a:solidFill>
                <a:latin typeface="Inconsolata"/>
                <a:ea typeface="Inconsolata"/>
                <a:cs typeface="Inconsolata"/>
                <a:sym typeface="Inconsolata"/>
              </a:rPr>
              <a:t>Ensures real-time messaging without blocking UI or backend operations</a:t>
            </a:r>
            <a:endParaRPr b="0" i="0" sz="1750" u="none" cap="none" strike="noStrike"/>
          </a:p>
        </p:txBody>
      </p:sp>
      <p:pic>
        <p:nvPicPr>
          <p:cNvPr id="306" name="Google Shape;306;p31"/>
          <p:cNvPicPr preferRelativeResize="0"/>
          <p:nvPr/>
        </p:nvPicPr>
        <p:blipFill>
          <a:blip r:embed="rId4">
            <a:alphaModFix/>
          </a:blip>
          <a:stretch>
            <a:fillRect/>
          </a:stretch>
        </p:blipFill>
        <p:spPr>
          <a:xfrm>
            <a:off x="2715375" y="6229225"/>
            <a:ext cx="8819748" cy="1773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